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3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D9D32-49AC-49A9-B16C-D64B4CBDF70D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E62-5202-4B5F-BDAF-F8C6A4858A1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6478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%D0%90%D1%83%D1%81%D1%82%D1%80%D0%B0%D0%BB%D0%B8%D1%98%D0%B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sr.wikipedia.org/wiki/%D0%91%D0%BE%D0%BA%D0%B0_%D0%BA%D0%BE%D1%82%D0%BE%D1%80%D1%81%D0%BA%D0%B0" TargetMode="External"/><Relationship Id="rId4" Type="http://schemas.openxmlformats.org/officeDocument/2006/relationships/hyperlink" Target="https://sr.wikipedia.org/wiki/%D0%A5%D0%B5%D1%80%D1%86%D0%B5%D0%B3_%D0%9D%D0%BE%D0%B2%D0%B8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У свету постоји више од 300 различитих врста мимозе, које воде порекло из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3" tooltip="Аустралија"/>
              </a:rPr>
              <a:t>Аустралије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. А у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4" tooltip="Херцег Нови"/>
              </a:rPr>
              <a:t>Херцег Новом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900" dirty="0" smtClean="0">
                <a:latin typeface="Arial" pitchFamily="34" charset="0"/>
                <a:cs typeface="Arial" pitchFamily="34" charset="0"/>
                <a:hlinkClick r:id="rId5" tooltip="Бока которска"/>
              </a:rPr>
              <a:t>Боки которској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узгаја се тек 20-ак врста. Гаји се као декоративно дрво,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данас се углавном користи за израду подова, намештаја, играчки, накита. То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је д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рво</a:t>
            </a:r>
            <a:r>
              <a:rPr lang="ru-RU" sz="900" baseline="0" dirty="0" smtClean="0">
                <a:latin typeface="Arial" pitchFamily="34" charset="0"/>
                <a:cs typeface="Arial" pitchFamily="34" charset="0"/>
              </a:rPr>
              <a:t> које  цвјета зими.</a:t>
            </a:r>
            <a:endParaRPr lang="sr-Latn-M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9597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sz="900" dirty="0" smtClean="0">
                <a:latin typeface="Corbel" pitchFamily="34" charset="0"/>
              </a:rPr>
              <a:t>Град</a:t>
            </a:r>
            <a:r>
              <a:rPr lang="bs-Cyrl-BA" sz="900" baseline="0" dirty="0" smtClean="0">
                <a:latin typeface="Corbel" pitchFamily="34" charset="0"/>
              </a:rPr>
              <a:t> је окићен, све мирише на прољеће, које нам се ближи. Отварање почиње поворком мажоретки, кловнова...од Игала до Баошића. Мажоретке имају свој наступ који плијени.На отварању је права гозба, служи се риба, вино и друге ђаконије. Људи беру и продају цвијет мимозе.</a:t>
            </a:r>
            <a:endParaRPr lang="sr-Latn-ME" sz="900" dirty="0">
              <a:latin typeface="Corbe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55912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dirty="0" smtClean="0"/>
              <a:t>Програм је богат:</a:t>
            </a:r>
            <a:r>
              <a:rPr lang="bs-Cyrl-BA" baseline="0" dirty="0" smtClean="0"/>
              <a:t> Цвјетна поворка, маскембали и за дјецу и одрасле, музички концерти, позоришни наступи, умјетничке вечери, ликовне изложбе, Дани од наранџе, изложбе цвијећа, спортска такмичења...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3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0946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Cyrl-BA" dirty="0" smtClean="0"/>
              <a:t>Празник се завршава спаљивањем</a:t>
            </a:r>
            <a:r>
              <a:rPr lang="bs-Cyrl-BA" baseline="0" dirty="0" smtClean="0"/>
              <a:t> маске </a:t>
            </a:r>
            <a:r>
              <a:rPr lang="sr-Latn-ME" baseline="0" dirty="0" smtClean="0"/>
              <a:t>„K</a:t>
            </a:r>
            <a:r>
              <a:rPr lang="bs-Cyrl-BA" baseline="0" dirty="0" smtClean="0"/>
              <a:t>ривца за предходну годину“ и музичким коннцертом.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0BE62-5202-4B5F-BDAF-F8C6A4858A1E}" type="slidenum">
              <a:rPr lang="sr-Latn-ME" smtClean="0"/>
              <a:t>4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5765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2A2651-06C3-4B16-BC5C-FEDB85FDBA1C}" type="datetimeFigureOut">
              <a:rPr lang="sr-Latn-ME" smtClean="0"/>
              <a:t>29.1.2021.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9075CC-B7A6-47C6-92F0-CE41DE85C40B}" type="slidenum">
              <a:rPr lang="sr-Latn-ME" smtClean="0"/>
              <a:t>‹#›</a:t>
            </a:fld>
            <a:endParaRPr lang="sr-Latn-M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13" Type="http://schemas.openxmlformats.org/officeDocument/2006/relationships/image" Target="../media/image22.jp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12" Type="http://schemas.openxmlformats.org/officeDocument/2006/relationships/image" Target="../media/image2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0" Type="http://schemas.openxmlformats.org/officeDocument/2006/relationships/image" Target="../media/image19.jpg"/><Relationship Id="rId4" Type="http://schemas.openxmlformats.org/officeDocument/2006/relationships/image" Target="../media/image13.jpg"/><Relationship Id="rId9" Type="http://schemas.openxmlformats.org/officeDocument/2006/relationships/image" Target="../media/image18.jpg"/><Relationship Id="rId14" Type="http://schemas.openxmlformats.org/officeDocument/2006/relationships/image" Target="../media/image2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44824"/>
            <a:ext cx="2143125" cy="39604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85" y="2132856"/>
            <a:ext cx="2628900" cy="36724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08" y="697757"/>
            <a:ext cx="4341977" cy="51075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9592" y="332656"/>
            <a:ext cx="748883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s-Cyrl-BA" sz="2800" dirty="0" smtClean="0">
                <a:solidFill>
                  <a:schemeClr val="accent1">
                    <a:lumMod val="50000"/>
                  </a:schemeClr>
                </a:solidFill>
              </a:rPr>
              <a:t>П Р А З Н И К       М И М О З Е</a:t>
            </a:r>
            <a:endParaRPr lang="sr-Latn-ME" sz="2800" dirty="0">
              <a:solidFill>
                <a:schemeClr val="accent1">
                  <a:lumMod val="50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63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7016"/>
            <a:ext cx="2664787" cy="21784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581" y="2701993"/>
            <a:ext cx="3264557" cy="1828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77858"/>
            <a:ext cx="3744416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0"/>
            <a:ext cx="3024336" cy="23488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777858"/>
            <a:ext cx="3051423" cy="17430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254" y="2701743"/>
            <a:ext cx="3204111" cy="18284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" y="188639"/>
            <a:ext cx="2866092" cy="2295157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347864" y="2701993"/>
            <a:ext cx="2428390" cy="1828151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400" dirty="0" smtClean="0">
                <a:solidFill>
                  <a:schemeClr val="accent3">
                    <a:lumMod val="50000"/>
                  </a:schemeClr>
                </a:solidFill>
              </a:rPr>
              <a:t>ОТВАРАЊЕ</a:t>
            </a:r>
            <a:endParaRPr lang="sr-Latn-ME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2411835"/>
            <a:ext cx="2562225" cy="1781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02" y="2411835"/>
            <a:ext cx="2705100" cy="1695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147" y="2180488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04664"/>
            <a:ext cx="2619375" cy="1743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087" y="849736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52" y="0"/>
            <a:ext cx="3143250" cy="14573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5144"/>
            <a:ext cx="2619375" cy="1743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329" y="4485132"/>
            <a:ext cx="2495550" cy="1828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902" y="4554960"/>
            <a:ext cx="2333316" cy="13110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50" y="3631035"/>
            <a:ext cx="2466975" cy="18478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218" y="5616442"/>
            <a:ext cx="1373254" cy="112492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6660232" y="1721273"/>
            <a:ext cx="2376264" cy="1909762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800" dirty="0" smtClean="0">
                <a:solidFill>
                  <a:schemeClr val="accent3">
                    <a:lumMod val="50000"/>
                  </a:schemeClr>
                </a:solidFill>
              </a:rPr>
              <a:t>ПРОГРАМ</a:t>
            </a:r>
            <a:endParaRPr lang="sr-Latn-ME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18864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9" y="6749"/>
            <a:ext cx="3973575" cy="317268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508104" y="1340768"/>
            <a:ext cx="3096344" cy="2232248"/>
          </a:xfrm>
          <a:prstGeom prst="ellipse">
            <a:avLst/>
          </a:prstGeom>
          <a:solidFill>
            <a:srgbClr val="FFFF0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Cyrl-BA" sz="2800" dirty="0" smtClean="0">
                <a:solidFill>
                  <a:schemeClr val="accent3">
                    <a:lumMod val="50000"/>
                  </a:schemeClr>
                </a:solidFill>
              </a:rPr>
              <a:t>ЗАТВАРАЊЕ</a:t>
            </a:r>
            <a:endParaRPr lang="sr-Latn-ME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2" y="3356992"/>
            <a:ext cx="4493795" cy="3240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944" y="3789040"/>
            <a:ext cx="3522608" cy="280831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067944" y="908720"/>
            <a:ext cx="2088232" cy="68437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427984" y="2852936"/>
            <a:ext cx="1224136" cy="5040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604448" y="2276872"/>
            <a:ext cx="171104" cy="151216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783</TotalTime>
  <Words>181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koljensic</dc:creator>
  <cp:lastModifiedBy>Administrstor</cp:lastModifiedBy>
  <cp:revision>18</cp:revision>
  <dcterms:created xsi:type="dcterms:W3CDTF">2021-01-17T18:01:02Z</dcterms:created>
  <dcterms:modified xsi:type="dcterms:W3CDTF">2021-01-29T22:40:36Z</dcterms:modified>
</cp:coreProperties>
</file>