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7" autoAdjust="0"/>
  </p:normalViewPr>
  <p:slideViewPr>
    <p:cSldViewPr snapToGrid="0">
      <p:cViewPr varScale="1">
        <p:scale>
          <a:sx n="79" d="100"/>
          <a:sy n="79" d="100"/>
        </p:scale>
        <p:origin x="81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4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82E42-4F3E-4569-A54A-C6910E43B524}" type="doc">
      <dgm:prSet loTypeId="urn:microsoft.com/office/officeart/2005/8/layout/h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8D487CB-6CDA-4ED4-A1D9-5635B0B84804}">
      <dgm:prSet phldrT="[Text]"/>
      <dgm:spPr/>
      <dgm:t>
        <a:bodyPr/>
        <a:lstStyle/>
        <a:p>
          <a:r>
            <a:rPr lang="sr-Latn-ME" dirty="0">
              <a:latin typeface="Gabriola" panose="04040605051002020D02" pitchFamily="82" charset="0"/>
            </a:rPr>
            <a:t>Metalno doba</a:t>
          </a:r>
          <a:endParaRPr lang="en-US" dirty="0">
            <a:latin typeface="Gabriola" panose="04040605051002020D02" pitchFamily="82" charset="0"/>
          </a:endParaRPr>
        </a:p>
      </dgm:t>
    </dgm:pt>
    <dgm:pt modelId="{25B3538E-5B4D-42C1-A8B3-6BB2F42A7EAE}" type="parTrans" cxnId="{725FA3D0-19B9-4DAF-811B-3ADD0C6B257C}">
      <dgm:prSet/>
      <dgm:spPr/>
      <dgm:t>
        <a:bodyPr/>
        <a:lstStyle/>
        <a:p>
          <a:endParaRPr lang="en-US"/>
        </a:p>
      </dgm:t>
    </dgm:pt>
    <dgm:pt modelId="{385B78C4-9646-4F21-AC7C-BCB6EAE3D54E}" type="sibTrans" cxnId="{725FA3D0-19B9-4DAF-811B-3ADD0C6B257C}">
      <dgm:prSet/>
      <dgm:spPr/>
      <dgm:t>
        <a:bodyPr/>
        <a:lstStyle/>
        <a:p>
          <a:endParaRPr lang="en-US"/>
        </a:p>
      </dgm:t>
    </dgm:pt>
    <dgm:pt modelId="{754454ED-A0FF-4449-B0F6-2798802B0295}">
      <dgm:prSet phldrT="[Text]"/>
      <dgm:spPr/>
      <dgm:t>
        <a:bodyPr/>
        <a:lstStyle/>
        <a:p>
          <a:r>
            <a:rPr lang="sr-Latn-ME" dirty="0">
              <a:latin typeface="Gabriola" panose="04040605051002020D02" pitchFamily="82" charset="0"/>
            </a:rPr>
            <a:t>Bakarno doba</a:t>
          </a:r>
          <a:endParaRPr lang="en-US" dirty="0">
            <a:latin typeface="Gabriola" panose="04040605051002020D02" pitchFamily="82" charset="0"/>
          </a:endParaRPr>
        </a:p>
      </dgm:t>
    </dgm:pt>
    <dgm:pt modelId="{CEE3214E-8A6A-4811-AC61-53E02335CC64}" type="parTrans" cxnId="{73CFC3AD-B658-4B1B-AECB-37CB4984CFB8}">
      <dgm:prSet/>
      <dgm:spPr/>
      <dgm:t>
        <a:bodyPr/>
        <a:lstStyle/>
        <a:p>
          <a:endParaRPr lang="en-US"/>
        </a:p>
      </dgm:t>
    </dgm:pt>
    <dgm:pt modelId="{0DA40469-F697-4173-81D1-7B3C6345CB44}" type="sibTrans" cxnId="{73CFC3AD-B658-4B1B-AECB-37CB4984CFB8}">
      <dgm:prSet/>
      <dgm:spPr/>
      <dgm:t>
        <a:bodyPr/>
        <a:lstStyle/>
        <a:p>
          <a:endParaRPr lang="en-US"/>
        </a:p>
      </dgm:t>
    </dgm:pt>
    <dgm:pt modelId="{0262836D-D487-4EAE-9D54-2562448265B5}">
      <dgm:prSet phldrT="[Text]"/>
      <dgm:spPr/>
      <dgm:t>
        <a:bodyPr/>
        <a:lstStyle/>
        <a:p>
          <a:r>
            <a:rPr lang="sr-Latn-ME" dirty="0">
              <a:latin typeface="Gabriola" panose="04040605051002020D02" pitchFamily="82" charset="0"/>
            </a:rPr>
            <a:t>Bronzeno doba</a:t>
          </a:r>
          <a:endParaRPr lang="en-US" dirty="0">
            <a:latin typeface="Gabriola" panose="04040605051002020D02" pitchFamily="82" charset="0"/>
          </a:endParaRPr>
        </a:p>
      </dgm:t>
    </dgm:pt>
    <dgm:pt modelId="{85C1FFA0-3A6C-499D-B519-C44E616B2A0E}" type="parTrans" cxnId="{DA2EF299-6A00-4C1E-AA01-677A92CCF2DD}">
      <dgm:prSet/>
      <dgm:spPr/>
      <dgm:t>
        <a:bodyPr/>
        <a:lstStyle/>
        <a:p>
          <a:endParaRPr lang="en-US"/>
        </a:p>
      </dgm:t>
    </dgm:pt>
    <dgm:pt modelId="{3908F175-25BF-4C21-B16F-2F647C6CE716}" type="sibTrans" cxnId="{DA2EF299-6A00-4C1E-AA01-677A92CCF2DD}">
      <dgm:prSet/>
      <dgm:spPr/>
      <dgm:t>
        <a:bodyPr/>
        <a:lstStyle/>
        <a:p>
          <a:endParaRPr lang="en-US"/>
        </a:p>
      </dgm:t>
    </dgm:pt>
    <dgm:pt modelId="{3864E90B-2EC3-4D9E-8CBC-DAF570E433A2}">
      <dgm:prSet phldrT="[Text]"/>
      <dgm:spPr/>
      <dgm:t>
        <a:bodyPr/>
        <a:lstStyle/>
        <a:p>
          <a:r>
            <a:rPr lang="sr-Latn-ME" dirty="0">
              <a:latin typeface="Gabriola" panose="04040605051002020D02" pitchFamily="82" charset="0"/>
            </a:rPr>
            <a:t>Gvozdeno doba</a:t>
          </a:r>
          <a:endParaRPr lang="en-US" dirty="0">
            <a:latin typeface="Gabriola" panose="04040605051002020D02" pitchFamily="82" charset="0"/>
          </a:endParaRPr>
        </a:p>
      </dgm:t>
    </dgm:pt>
    <dgm:pt modelId="{0F66E4DB-7B45-4963-9AE8-53E123331CE4}" type="parTrans" cxnId="{0EEE3CD4-5C61-4A5F-8237-57CD3B9325CA}">
      <dgm:prSet/>
      <dgm:spPr/>
      <dgm:t>
        <a:bodyPr/>
        <a:lstStyle/>
        <a:p>
          <a:endParaRPr lang="en-US"/>
        </a:p>
      </dgm:t>
    </dgm:pt>
    <dgm:pt modelId="{5F159D3B-0DAD-431B-AD71-B4A6D9E8E115}" type="sibTrans" cxnId="{0EEE3CD4-5C61-4A5F-8237-57CD3B9325CA}">
      <dgm:prSet/>
      <dgm:spPr/>
      <dgm:t>
        <a:bodyPr/>
        <a:lstStyle/>
        <a:p>
          <a:endParaRPr lang="en-US"/>
        </a:p>
      </dgm:t>
    </dgm:pt>
    <dgm:pt modelId="{BC0AE90E-BFC6-4C76-AEA1-70F69BEC2B3D}" type="pres">
      <dgm:prSet presAssocID="{FD482E42-4F3E-4569-A54A-C6910E43B524}" presName="composite" presStyleCnt="0">
        <dgm:presLayoutVars>
          <dgm:chMax val="1"/>
          <dgm:dir/>
          <dgm:resizeHandles val="exact"/>
        </dgm:presLayoutVars>
      </dgm:prSet>
      <dgm:spPr/>
    </dgm:pt>
    <dgm:pt modelId="{1E872F94-27F4-48E7-BB3D-429361228D65}" type="pres">
      <dgm:prSet presAssocID="{78D487CB-6CDA-4ED4-A1D9-5635B0B84804}" presName="roof" presStyleLbl="dkBgShp" presStyleIdx="0" presStyleCnt="2"/>
      <dgm:spPr/>
    </dgm:pt>
    <dgm:pt modelId="{2C3811AB-9C83-48B4-B92E-4EDDA65CEF31}" type="pres">
      <dgm:prSet presAssocID="{78D487CB-6CDA-4ED4-A1D9-5635B0B84804}" presName="pillars" presStyleCnt="0"/>
      <dgm:spPr/>
    </dgm:pt>
    <dgm:pt modelId="{9C726198-6DCF-4B20-990E-BC98EFF6BC2B}" type="pres">
      <dgm:prSet presAssocID="{78D487CB-6CDA-4ED4-A1D9-5635B0B84804}" presName="pillar1" presStyleLbl="node1" presStyleIdx="0" presStyleCnt="3">
        <dgm:presLayoutVars>
          <dgm:bulletEnabled val="1"/>
        </dgm:presLayoutVars>
      </dgm:prSet>
      <dgm:spPr/>
    </dgm:pt>
    <dgm:pt modelId="{C4284D0D-DB1A-40AE-B21A-D782A3518CB3}" type="pres">
      <dgm:prSet presAssocID="{0262836D-D487-4EAE-9D54-2562448265B5}" presName="pillarX" presStyleLbl="node1" presStyleIdx="1" presStyleCnt="3">
        <dgm:presLayoutVars>
          <dgm:bulletEnabled val="1"/>
        </dgm:presLayoutVars>
      </dgm:prSet>
      <dgm:spPr/>
    </dgm:pt>
    <dgm:pt modelId="{ADDACE7E-7AD2-46FC-B755-E18965AD7CFE}" type="pres">
      <dgm:prSet presAssocID="{3864E90B-2EC3-4D9E-8CBC-DAF570E433A2}" presName="pillarX" presStyleLbl="node1" presStyleIdx="2" presStyleCnt="3">
        <dgm:presLayoutVars>
          <dgm:bulletEnabled val="1"/>
        </dgm:presLayoutVars>
      </dgm:prSet>
      <dgm:spPr/>
    </dgm:pt>
    <dgm:pt modelId="{941A1837-0FFF-4E02-A05D-8A41E1C3CC1A}" type="pres">
      <dgm:prSet presAssocID="{78D487CB-6CDA-4ED4-A1D9-5635B0B84804}" presName="base" presStyleLbl="dkBgShp" presStyleIdx="1" presStyleCnt="2"/>
      <dgm:spPr/>
    </dgm:pt>
  </dgm:ptLst>
  <dgm:cxnLst>
    <dgm:cxn modelId="{14852130-1543-4257-B5A3-0F70A836EE9E}" type="presOf" srcId="{3864E90B-2EC3-4D9E-8CBC-DAF570E433A2}" destId="{ADDACE7E-7AD2-46FC-B755-E18965AD7CFE}" srcOrd="0" destOrd="0" presId="urn:microsoft.com/office/officeart/2005/8/layout/hList3"/>
    <dgm:cxn modelId="{90A68A3F-D7AB-44D8-A9E6-F353F35BC365}" type="presOf" srcId="{78D487CB-6CDA-4ED4-A1D9-5635B0B84804}" destId="{1E872F94-27F4-48E7-BB3D-429361228D65}" srcOrd="0" destOrd="0" presId="urn:microsoft.com/office/officeart/2005/8/layout/hList3"/>
    <dgm:cxn modelId="{E7323965-CCED-480E-91EC-E3D652804330}" type="presOf" srcId="{754454ED-A0FF-4449-B0F6-2798802B0295}" destId="{9C726198-6DCF-4B20-990E-BC98EFF6BC2B}" srcOrd="0" destOrd="0" presId="urn:microsoft.com/office/officeart/2005/8/layout/hList3"/>
    <dgm:cxn modelId="{B223C954-10D0-41DE-B06B-E5D24187AB5E}" type="presOf" srcId="{FD482E42-4F3E-4569-A54A-C6910E43B524}" destId="{BC0AE90E-BFC6-4C76-AEA1-70F69BEC2B3D}" srcOrd="0" destOrd="0" presId="urn:microsoft.com/office/officeart/2005/8/layout/hList3"/>
    <dgm:cxn modelId="{DA2EF299-6A00-4C1E-AA01-677A92CCF2DD}" srcId="{78D487CB-6CDA-4ED4-A1D9-5635B0B84804}" destId="{0262836D-D487-4EAE-9D54-2562448265B5}" srcOrd="1" destOrd="0" parTransId="{85C1FFA0-3A6C-499D-B519-C44E616B2A0E}" sibTransId="{3908F175-25BF-4C21-B16F-2F647C6CE716}"/>
    <dgm:cxn modelId="{73CFC3AD-B658-4B1B-AECB-37CB4984CFB8}" srcId="{78D487CB-6CDA-4ED4-A1D9-5635B0B84804}" destId="{754454ED-A0FF-4449-B0F6-2798802B0295}" srcOrd="0" destOrd="0" parTransId="{CEE3214E-8A6A-4811-AC61-53E02335CC64}" sibTransId="{0DA40469-F697-4173-81D1-7B3C6345CB44}"/>
    <dgm:cxn modelId="{0DAD16B1-7C5E-4FD1-9030-F59DBBE67EF7}" type="presOf" srcId="{0262836D-D487-4EAE-9D54-2562448265B5}" destId="{C4284D0D-DB1A-40AE-B21A-D782A3518CB3}" srcOrd="0" destOrd="0" presId="urn:microsoft.com/office/officeart/2005/8/layout/hList3"/>
    <dgm:cxn modelId="{725FA3D0-19B9-4DAF-811B-3ADD0C6B257C}" srcId="{FD482E42-4F3E-4569-A54A-C6910E43B524}" destId="{78D487CB-6CDA-4ED4-A1D9-5635B0B84804}" srcOrd="0" destOrd="0" parTransId="{25B3538E-5B4D-42C1-A8B3-6BB2F42A7EAE}" sibTransId="{385B78C4-9646-4F21-AC7C-BCB6EAE3D54E}"/>
    <dgm:cxn modelId="{0EEE3CD4-5C61-4A5F-8237-57CD3B9325CA}" srcId="{78D487CB-6CDA-4ED4-A1D9-5635B0B84804}" destId="{3864E90B-2EC3-4D9E-8CBC-DAF570E433A2}" srcOrd="2" destOrd="0" parTransId="{0F66E4DB-7B45-4963-9AE8-53E123331CE4}" sibTransId="{5F159D3B-0DAD-431B-AD71-B4A6D9E8E115}"/>
    <dgm:cxn modelId="{46D59CFE-F2C1-4EDF-8018-E415A951C2C8}" type="presParOf" srcId="{BC0AE90E-BFC6-4C76-AEA1-70F69BEC2B3D}" destId="{1E872F94-27F4-48E7-BB3D-429361228D65}" srcOrd="0" destOrd="0" presId="urn:microsoft.com/office/officeart/2005/8/layout/hList3"/>
    <dgm:cxn modelId="{5999303E-64C6-45DC-8CBF-0AD8CB6CDA74}" type="presParOf" srcId="{BC0AE90E-BFC6-4C76-AEA1-70F69BEC2B3D}" destId="{2C3811AB-9C83-48B4-B92E-4EDDA65CEF31}" srcOrd="1" destOrd="0" presId="urn:microsoft.com/office/officeart/2005/8/layout/hList3"/>
    <dgm:cxn modelId="{4B420855-35E0-458F-AEB0-0E928E4A909F}" type="presParOf" srcId="{2C3811AB-9C83-48B4-B92E-4EDDA65CEF31}" destId="{9C726198-6DCF-4B20-990E-BC98EFF6BC2B}" srcOrd="0" destOrd="0" presId="urn:microsoft.com/office/officeart/2005/8/layout/hList3"/>
    <dgm:cxn modelId="{14D67C74-4B90-4706-A8C9-346672301FE6}" type="presParOf" srcId="{2C3811AB-9C83-48B4-B92E-4EDDA65CEF31}" destId="{C4284D0D-DB1A-40AE-B21A-D782A3518CB3}" srcOrd="1" destOrd="0" presId="urn:microsoft.com/office/officeart/2005/8/layout/hList3"/>
    <dgm:cxn modelId="{14BBFDE8-1083-4594-8927-18195835B74C}" type="presParOf" srcId="{2C3811AB-9C83-48B4-B92E-4EDDA65CEF31}" destId="{ADDACE7E-7AD2-46FC-B755-E18965AD7CFE}" srcOrd="2" destOrd="0" presId="urn:microsoft.com/office/officeart/2005/8/layout/hList3"/>
    <dgm:cxn modelId="{1C833E93-3DDF-41B9-A223-F2EDA79CDF33}" type="presParOf" srcId="{BC0AE90E-BFC6-4C76-AEA1-70F69BEC2B3D}" destId="{941A1837-0FFF-4E02-A05D-8A41E1C3CC1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72F94-27F4-48E7-BB3D-429361228D65}">
      <dsp:nvSpPr>
        <dsp:cNvPr id="0" name=""/>
        <dsp:cNvSpPr/>
      </dsp:nvSpPr>
      <dsp:spPr>
        <a:xfrm>
          <a:off x="0" y="0"/>
          <a:ext cx="5476972" cy="108243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0" kern="1200" dirty="0">
              <a:latin typeface="Gabriola" panose="04040605051002020D02" pitchFamily="82" charset="0"/>
            </a:rPr>
            <a:t>Metalno doba</a:t>
          </a:r>
          <a:endParaRPr lang="en-US" sz="4000" kern="1200" dirty="0">
            <a:latin typeface="Gabriola" panose="04040605051002020D02" pitchFamily="82" charset="0"/>
          </a:endParaRPr>
        </a:p>
      </dsp:txBody>
      <dsp:txXfrm>
        <a:off x="0" y="0"/>
        <a:ext cx="5476972" cy="1082432"/>
      </dsp:txXfrm>
    </dsp:sp>
    <dsp:sp modelId="{9C726198-6DCF-4B20-990E-BC98EFF6BC2B}">
      <dsp:nvSpPr>
        <dsp:cNvPr id="0" name=""/>
        <dsp:cNvSpPr/>
      </dsp:nvSpPr>
      <dsp:spPr>
        <a:xfrm>
          <a:off x="2674" y="1082432"/>
          <a:ext cx="1823874" cy="22731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900" kern="1200" dirty="0">
              <a:latin typeface="Gabriola" panose="04040605051002020D02" pitchFamily="82" charset="0"/>
            </a:rPr>
            <a:t>Bakarno doba</a:t>
          </a:r>
          <a:endParaRPr lang="en-US" sz="3900" kern="1200" dirty="0">
            <a:latin typeface="Gabriola" panose="04040605051002020D02" pitchFamily="82" charset="0"/>
          </a:endParaRPr>
        </a:p>
      </dsp:txBody>
      <dsp:txXfrm>
        <a:off x="2674" y="1082432"/>
        <a:ext cx="1823874" cy="2273108"/>
      </dsp:txXfrm>
    </dsp:sp>
    <dsp:sp modelId="{C4284D0D-DB1A-40AE-B21A-D782A3518CB3}">
      <dsp:nvSpPr>
        <dsp:cNvPr id="0" name=""/>
        <dsp:cNvSpPr/>
      </dsp:nvSpPr>
      <dsp:spPr>
        <a:xfrm>
          <a:off x="1826549" y="1082432"/>
          <a:ext cx="1823874" cy="22731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900" kern="1200" dirty="0">
              <a:latin typeface="Gabriola" panose="04040605051002020D02" pitchFamily="82" charset="0"/>
            </a:rPr>
            <a:t>Bronzeno doba</a:t>
          </a:r>
          <a:endParaRPr lang="en-US" sz="3900" kern="1200" dirty="0">
            <a:latin typeface="Gabriola" panose="04040605051002020D02" pitchFamily="82" charset="0"/>
          </a:endParaRPr>
        </a:p>
      </dsp:txBody>
      <dsp:txXfrm>
        <a:off x="1826549" y="1082432"/>
        <a:ext cx="1823874" cy="2273108"/>
      </dsp:txXfrm>
    </dsp:sp>
    <dsp:sp modelId="{ADDACE7E-7AD2-46FC-B755-E18965AD7CFE}">
      <dsp:nvSpPr>
        <dsp:cNvPr id="0" name=""/>
        <dsp:cNvSpPr/>
      </dsp:nvSpPr>
      <dsp:spPr>
        <a:xfrm>
          <a:off x="3650423" y="1082432"/>
          <a:ext cx="1823874" cy="22731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900" kern="1200" dirty="0">
              <a:latin typeface="Gabriola" panose="04040605051002020D02" pitchFamily="82" charset="0"/>
            </a:rPr>
            <a:t>Gvozdeno doba</a:t>
          </a:r>
          <a:endParaRPr lang="en-US" sz="3900" kern="1200" dirty="0">
            <a:latin typeface="Gabriola" panose="04040605051002020D02" pitchFamily="82" charset="0"/>
          </a:endParaRPr>
        </a:p>
      </dsp:txBody>
      <dsp:txXfrm>
        <a:off x="3650423" y="1082432"/>
        <a:ext cx="1823874" cy="2273108"/>
      </dsp:txXfrm>
    </dsp:sp>
    <dsp:sp modelId="{941A1837-0FFF-4E02-A05D-8A41E1C3CC1A}">
      <dsp:nvSpPr>
        <dsp:cNvPr id="0" name=""/>
        <dsp:cNvSpPr/>
      </dsp:nvSpPr>
      <dsp:spPr>
        <a:xfrm>
          <a:off x="0" y="3355541"/>
          <a:ext cx="5476972" cy="2525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85662-D59E-4333-87C7-DED2AEBDD27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02DE-E3D3-4A73-AF1B-8A127D70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5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02DE-E3D3-4A73-AF1B-8A127D70BA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02DE-E3D3-4A73-AF1B-8A127D70BA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17D5-4DEF-4B53-840E-7C9942F76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05662-11E3-4C3A-B7DD-61C9AFFC5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03BD6-67E6-4740-BBCE-02AF6769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6AE73-3102-467A-88A5-1855625E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436C-73AD-48C3-8018-6CA46935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2393-E7D9-46A8-983E-0591BF66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B0383-6B9B-44E5-9A27-17BAA4A4B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0206D-ACB2-40CE-9A2D-F19A1863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7EDA-ACC2-4592-9B4A-DFFCEF8D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4838-4447-4FCB-A2DF-8C28DA06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F2A2F-CC85-4962-BC05-7BCB0482A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04CCA-3261-4900-BB46-1EA54B62E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57D44-8C52-474F-A02A-3EE172E0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8C605-0E11-4DE4-BEE9-09E5E67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42945-6856-443C-B251-E1E9D1AA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D30D-ED4B-409C-B60B-0014543D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4D6C-907B-4120-A63E-F161FAB03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C48BC-09E8-4863-98EB-9FA22CFC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619A-69B1-4DAD-99FB-3D92F5FD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1CF9-A7DB-4908-8403-91317894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DC12-0572-4640-B962-E1660A63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4D64-A312-4539-8DE4-486BEC2F5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1C9C5-F054-47F0-A912-B9ECE704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E9CC-923E-42E7-A893-42DE0CFF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92CC8-4839-48A8-AE56-9BE9FC1B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D269-3FBF-4F93-9CC1-47C919C1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BF7B7-8C5E-49D8-A38F-DC0ED90F3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3EED1-F022-4708-B46A-9D93B9EF6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BD456-F0AD-4B0E-9FDD-36285EF4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93139-FA45-427F-89C0-0771100D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DE64F-26AE-4F8D-AC14-91DEA148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42AA-CA07-4994-8D7F-27AEE5FD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1A44E-A0C9-42B3-A0AA-4F44A789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F244F-7F25-4F11-AB74-D6FBAD2FF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86F63-DA0A-4AD7-9A1C-43D40DD7B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497B9-40F9-4070-AFEF-FE5850387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FF0A0-177C-425A-9AA3-C0FE9AC9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B7E23-3074-4766-BCB3-E97C7F2B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26448-1F5A-429B-888B-F76D5BF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A528-E9F6-4680-9C7F-9AC279F9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97A82-F956-46F7-A694-EAA939A9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60486-423B-43B5-9B53-43410887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85669-C037-454B-999D-578A1A60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9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C536A-2E85-4BA7-9E4D-D8A7593F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3E432-1E35-4BDE-AB54-75309854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6A2BD-12F3-4EF8-A2CF-AC7EE849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56B7-E447-4E32-BCF3-1EE26537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637D-7808-4225-BB60-CE68C2F35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8BDEB-DB6C-4EBC-81EA-802119E93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BC249-C890-40C0-B4EE-D5BC585D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8FEE9-775F-43D7-9A05-0D9C0AC2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F5247-DE84-43AD-B854-6D65171A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B8CA-448B-4025-B6D9-72CEA707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16828-A572-44E0-8DF5-0A0359F7C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AFD27-0882-4603-BE21-DC9BA37A5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07C02-4B97-4136-B37F-62B32CAC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1CF9B-737C-4E8B-A847-B008ABCF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DEF93-2CCF-43B2-85FA-B5C82284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2D439-293E-4586-9DED-1C11828B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34CB6-E0A7-4607-B15B-6B79504CE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6A6C-4193-441A-8EB6-9D86F592F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7315-5C9F-471E-A678-3E4457B9670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2AB49-66D4-4E7F-AA49-E75C6CB1F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253F5-59DB-4389-A20B-DA5B68BDA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2F19-A751-416E-9205-76DBBBF0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9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645EC-7473-4B67-BAD3-D165C59D1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893" y="2345441"/>
            <a:ext cx="6764025" cy="1442243"/>
          </a:xfrm>
        </p:spPr>
        <p:txBody>
          <a:bodyPr>
            <a:normAutofit fontScale="90000"/>
          </a:bodyPr>
          <a:lstStyle/>
          <a:p>
            <a:r>
              <a:rPr lang="sr-Latn-ME" sz="5800" dirty="0"/>
              <a:t>PODJELA PRAISTORIJE I METALNOG DOBA</a:t>
            </a: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4850E-F496-409A-B46C-DAEF4F0F9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6482" y="4431151"/>
            <a:ext cx="2099035" cy="921805"/>
          </a:xfrm>
        </p:spPr>
        <p:txBody>
          <a:bodyPr>
            <a:normAutofit fontScale="92500"/>
          </a:bodyPr>
          <a:lstStyle/>
          <a:p>
            <a:r>
              <a:rPr lang="sr-Latn-ME" dirty="0"/>
              <a:t>Darija Radonjić</a:t>
            </a:r>
          </a:p>
          <a:p>
            <a:r>
              <a:rPr lang="sr-Latn-ME" dirty="0"/>
              <a:t>Anđela Raičević</a:t>
            </a:r>
            <a:endParaRPr lang="en-US" dirty="0"/>
          </a:p>
        </p:txBody>
      </p:sp>
      <p:cxnSp>
        <p:nvCxnSpPr>
          <p:cNvPr id="39" name="Straight Connector 3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2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6A38A-2379-4225-8128-0888CC03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38"/>
            <a:ext cx="2338633" cy="1079138"/>
          </a:xfrm>
        </p:spPr>
        <p:txBody>
          <a:bodyPr>
            <a:norm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~</a:t>
            </a:r>
            <a:r>
              <a:rPr lang="en-US" dirty="0" err="1">
                <a:latin typeface="Gabriola" panose="04040605051002020D02" pitchFamily="82" charset="0"/>
              </a:rPr>
              <a:t>Praistorija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EC157-73E6-4B10-96E0-784961DAC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932" y="2394708"/>
            <a:ext cx="3259186" cy="241296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CCCACD-3A9C-4A01-9D34-DB881933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264"/>
            <a:ext cx="7196216" cy="4536699"/>
          </a:xfrm>
        </p:spPr>
        <p:txBody>
          <a:bodyPr>
            <a:normAutofit/>
          </a:bodyPr>
          <a:lstStyle/>
          <a:p>
            <a:r>
              <a:rPr lang="sr-Latn-ME" sz="2400" dirty="0">
                <a:latin typeface="Gabriola" panose="04040605051002020D02" pitchFamily="82" charset="0"/>
              </a:rPr>
              <a:t> Praistorija je vremenski period koji traje od trenutka kada je praistorijski čovjek počeo da izrađuje oruđe i oružje do pojave prvih pisama i dijeli se prema materijalu od koga su oruđe i oružje pravljenje i načinu njegove obrade na:</a:t>
            </a:r>
          </a:p>
          <a:p>
            <a:pPr marL="0" indent="0">
              <a:buNone/>
            </a:pPr>
            <a:r>
              <a:rPr lang="sr-Latn-ME" sz="2400" dirty="0">
                <a:latin typeface="Gabriola" panose="04040605051002020D02" pitchFamily="82" charset="0"/>
              </a:rPr>
              <a:t> - starije kameno doba (paleolit)</a:t>
            </a:r>
          </a:p>
          <a:p>
            <a:pPr marL="0" indent="0">
              <a:buNone/>
            </a:pPr>
            <a:r>
              <a:rPr lang="sr-Latn-ME" sz="2400" dirty="0">
                <a:latin typeface="Gabriola" panose="04040605051002020D02" pitchFamily="82" charset="0"/>
              </a:rPr>
              <a:t> - srednje kameno doba (mezolit)</a:t>
            </a:r>
          </a:p>
          <a:p>
            <a:pPr marL="0" indent="0">
              <a:buNone/>
            </a:pPr>
            <a:r>
              <a:rPr lang="sr-Latn-ME" sz="2400" dirty="0">
                <a:latin typeface="Gabriola" panose="04040605051002020D02" pitchFamily="82" charset="0"/>
              </a:rPr>
              <a:t> - mlađe kameno doba (neolit)</a:t>
            </a:r>
          </a:p>
          <a:p>
            <a:pPr marL="0" indent="0">
              <a:buNone/>
            </a:pPr>
            <a:r>
              <a:rPr lang="sr-Latn-ME" sz="2400" dirty="0">
                <a:latin typeface="Gabriola" panose="04040605051002020D02" pitchFamily="82" charset="0"/>
              </a:rPr>
              <a:t>                                      bakarno doba</a:t>
            </a:r>
          </a:p>
          <a:p>
            <a:pPr marL="0" indent="0">
              <a:buNone/>
            </a:pPr>
            <a:r>
              <a:rPr lang="sr-Latn-ME" sz="2400" dirty="0">
                <a:latin typeface="Gabriola" panose="04040605051002020D02" pitchFamily="82" charset="0"/>
              </a:rPr>
              <a:t>- metalno doba:          bronzeno doba</a:t>
            </a:r>
          </a:p>
          <a:p>
            <a:pPr marL="0" indent="0">
              <a:buNone/>
            </a:pPr>
            <a:r>
              <a:rPr lang="sr-Latn-ME" sz="2400" dirty="0">
                <a:latin typeface="Gabriola" panose="04040605051002020D02" pitchFamily="82" charset="0"/>
              </a:rPr>
              <a:t>                                      gvozdeno doba</a:t>
            </a:r>
          </a:p>
          <a:p>
            <a:pPr marL="0" indent="0">
              <a:buNone/>
            </a:pPr>
            <a:endParaRPr lang="en-US" sz="2400" dirty="0">
              <a:latin typeface="Gabriola" panose="04040605051002020D02" pitchFamily="8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F150BB-9552-476D-B1C2-05A1F13EDADC}"/>
              </a:ext>
            </a:extLst>
          </p:cNvPr>
          <p:cNvCxnSpPr/>
          <p:nvPr/>
        </p:nvCxnSpPr>
        <p:spPr>
          <a:xfrm>
            <a:off x="2507530" y="5147035"/>
            <a:ext cx="414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1E2F2BF-68F3-4A75-9EF5-26A3866C0F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95746" y="5229519"/>
            <a:ext cx="438346" cy="414779"/>
          </a:xfrm>
          <a:prstGeom prst="bentConnector3">
            <a:avLst>
              <a:gd name="adj1" fmla="val 1016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BFFBCE9-F9F5-407B-A4BB-B4D3C316A129}"/>
              </a:ext>
            </a:extLst>
          </p:cNvPr>
          <p:cNvCxnSpPr/>
          <p:nvPr/>
        </p:nvCxnSpPr>
        <p:spPr>
          <a:xfrm rot="5400000" flipH="1" flipV="1">
            <a:off x="2498103" y="4656841"/>
            <a:ext cx="433633" cy="414780"/>
          </a:xfrm>
          <a:prstGeom prst="bentConnector3">
            <a:avLst>
              <a:gd name="adj1" fmla="val 956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5EEF801-22CE-4F9E-9958-07B0D44AD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69015" y="1423447"/>
            <a:ext cx="2747949" cy="2361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01AC80-8D9F-4384-94C1-226A03A6A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12" y="492780"/>
            <a:ext cx="2829983" cy="21116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0465CD-BDCE-4A1C-B612-61E52AF6A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517" y="756835"/>
            <a:ext cx="2607897" cy="1729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B3EDE7-8EB5-4399-9E17-EC5036750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693" y="3461914"/>
            <a:ext cx="1962150" cy="2324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12E6E0-A38F-46A0-9CB4-9286D18A3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7843" y="4369571"/>
            <a:ext cx="1883752" cy="1809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4E21A6-1C4B-4B9C-9B74-210F5A9D1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4312" y="2455014"/>
            <a:ext cx="2581275" cy="1771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C2B852-2562-4C92-9A31-1919B8574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8961" y="4226664"/>
            <a:ext cx="2343150" cy="1952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302683-F745-447D-864B-AB803A4C84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833" y="883826"/>
            <a:ext cx="2428875" cy="1885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CF3610-84BD-4862-8928-F4152BF881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304" y="2635413"/>
            <a:ext cx="2705100" cy="1685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4D41F6-F43C-4F43-AD7A-A0CABB40D7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259" y="4281763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8A825-897A-420B-A730-C1DCFE83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2847680" cy="942451"/>
          </a:xfrm>
        </p:spPr>
        <p:txBody>
          <a:bodyPr>
            <a:normAutofit/>
          </a:bodyPr>
          <a:lstStyle/>
          <a:p>
            <a:r>
              <a:rPr lang="sr-Latn-ME" dirty="0">
                <a:latin typeface="Gabriola" panose="04040605051002020D02" pitchFamily="82" charset="0"/>
              </a:rPr>
              <a:t>~Metalno doba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A12D-3116-4E54-8629-9BF0785B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276"/>
            <a:ext cx="4838731" cy="2535811"/>
          </a:xfrm>
        </p:spPr>
        <p:txBody>
          <a:bodyPr>
            <a:normAutofit/>
          </a:bodyPr>
          <a:lstStyle/>
          <a:p>
            <a:r>
              <a:rPr lang="sr-Latn-ME" sz="2400" dirty="0">
                <a:latin typeface="Gabriola" panose="04040605051002020D02" pitchFamily="82" charset="0"/>
              </a:rPr>
              <a:t>Metalno doba je kao i kameno doba deo triperiodnog sistema, koji je epohalni model predstavlja tog razdoblja ljudske istorije u kojem se čovjek odvaja od kamena, i počinje od metala da izrađuje prvo oruđe, oružje i predmete svakodnevne upotrebe.</a:t>
            </a:r>
          </a:p>
          <a:p>
            <a:endParaRPr lang="sr-Latn-ME" sz="2400" dirty="0">
              <a:latin typeface="Gabriola" panose="04040605051002020D02" pitchFamily="8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27152A8-DC56-4F99-ACA9-6F57639A4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9417"/>
              </p:ext>
            </p:extLst>
          </p:nvPr>
        </p:nvGraphicFramePr>
        <p:xfrm>
          <a:off x="5995447" y="2469823"/>
          <a:ext cx="5476973" cy="360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6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4AC7EC-F16D-4CD6-8C08-241D5D66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560" y="2544962"/>
            <a:ext cx="3502694" cy="1768075"/>
          </a:xfrm>
        </p:spPr>
        <p:txBody>
          <a:bodyPr>
            <a:noAutofit/>
          </a:bodyPr>
          <a:lstStyle/>
          <a:p>
            <a:r>
              <a:rPr lang="sr-Latn-ME" sz="7200" dirty="0">
                <a:latin typeface="Gabriola" panose="04040605051002020D02" pitchFamily="82" charset="0"/>
              </a:rPr>
              <a:t>~HVALA~</a:t>
            </a:r>
            <a:endParaRPr lang="en-US" sz="7200" dirty="0">
              <a:latin typeface="Gabriola" panose="04040605051002020D02" pitchFamily="82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7D6D757-477E-4778-823A-0C4B25133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0250" y="1932495"/>
            <a:ext cx="3700807" cy="33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B0D28C44D9445879534FF24FF8C37" ma:contentTypeVersion="9" ma:contentTypeDescription="Create a new document." ma:contentTypeScope="" ma:versionID="fb9b8c8863f686f88f44e4c87bac08d9">
  <xsd:schema xmlns:xsd="http://www.w3.org/2001/XMLSchema" xmlns:xs="http://www.w3.org/2001/XMLSchema" xmlns:p="http://schemas.microsoft.com/office/2006/metadata/properties" xmlns:ns2="bd9c9c15-b6a3-4c8a-ab81-ece78d957a80" targetNamespace="http://schemas.microsoft.com/office/2006/metadata/properties" ma:root="true" ma:fieldsID="30bc8e45974f3c10fbacf0367b465846" ns2:_="">
    <xsd:import namespace="bd9c9c15-b6a3-4c8a-ab81-ece78d957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c9c15-b6a3-4c8a-ab81-ece78d957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169E71-932E-436F-A92A-58116D666F3D}"/>
</file>

<file path=customXml/itemProps2.xml><?xml version="1.0" encoding="utf-8"?>
<ds:datastoreItem xmlns:ds="http://schemas.openxmlformats.org/officeDocument/2006/customXml" ds:itemID="{7CD512AE-8AC5-4231-AEDF-5511FFD3877A}"/>
</file>

<file path=customXml/itemProps3.xml><?xml version="1.0" encoding="utf-8"?>
<ds:datastoreItem xmlns:ds="http://schemas.openxmlformats.org/officeDocument/2006/customXml" ds:itemID="{C0DCA892-15EC-472F-86C3-8129EFFC3E3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147</Words>
  <Application>Microsoft Office PowerPoint</Application>
  <PresentationFormat>Widescreen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Office Theme</vt:lpstr>
      <vt:lpstr>PODJELA PRAISTORIJE I METALNOG DOBA</vt:lpstr>
      <vt:lpstr>~Praistorija</vt:lpstr>
      <vt:lpstr>PowerPoint Presentation</vt:lpstr>
      <vt:lpstr>~Metalno doba</vt:lpstr>
      <vt:lpstr>~HVALA~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PODJELA PRAISTORIJE I METALNOG DOBA</dc:title>
  <dc:creator>Darija Radonjić</dc:creator>
  <cp:lastModifiedBy>Darija Radonjić</cp:lastModifiedBy>
  <cp:revision>4</cp:revision>
  <dcterms:created xsi:type="dcterms:W3CDTF">2020-10-24T12:06:16Z</dcterms:created>
  <dcterms:modified xsi:type="dcterms:W3CDTF">2020-10-28T12:28:26Z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0x010100292B0D28C44D9445879534FF24FF8C37</vt:lpwstr>
  </property>
</Properties>
</file>