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1" t="23079" r="18914" b="12569"/>
          <a:stretch/>
        </p:blipFill>
        <p:spPr bwMode="auto">
          <a:xfrm>
            <a:off x="0" y="6927"/>
            <a:ext cx="9144000" cy="6851073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391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5" t="21488" r="19254" b="121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954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9" t="22048" r="19605" b="13367"/>
          <a:stretch/>
        </p:blipFill>
        <p:spPr bwMode="auto">
          <a:xfrm>
            <a:off x="-152400" y="0"/>
            <a:ext cx="92964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04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1" t="21230" r="18647" b="11452"/>
          <a:stretch/>
        </p:blipFill>
        <p:spPr bwMode="auto">
          <a:xfrm>
            <a:off x="0" y="-76200"/>
            <a:ext cx="9296400" cy="693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" y="5911746"/>
            <a:ext cx="144214" cy="184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5638800"/>
            <a:ext cx="144214" cy="184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69" y="5546318"/>
            <a:ext cx="144214" cy="184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78" y="6264682"/>
            <a:ext cx="144214" cy="184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14" y="5823764"/>
            <a:ext cx="144214" cy="184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19264"/>
            <a:ext cx="144214" cy="184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86" y="5911746"/>
            <a:ext cx="144214" cy="184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07" y="5918673"/>
            <a:ext cx="144214" cy="1849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07" y="6172200"/>
            <a:ext cx="144214" cy="1849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5" y="6324600"/>
            <a:ext cx="144214" cy="1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2006-08-16T00:00:00Z</dcterms:created>
  <dcterms:modified xsi:type="dcterms:W3CDTF">2020-10-31T21:23:56Z</dcterms:modified>
</cp:coreProperties>
</file>