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 smtClean="0"/>
              <a:t>PORODICA</a:t>
            </a:r>
            <a:endParaRPr lang="en-US" dirty="0"/>
          </a:p>
        </p:txBody>
      </p:sp>
      <p:pic>
        <p:nvPicPr>
          <p:cNvPr id="4" name="Braću ne donose rode - Jednog dana rešio moj tat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5562600"/>
            <a:ext cx="487363" cy="4873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14600"/>
            <a:ext cx="5029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7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9000" cy="4613275"/>
          </a:xfrm>
        </p:spPr>
      </p:pic>
    </p:spTree>
    <p:extLst>
      <p:ext uri="{BB962C8B-B14F-4D97-AF65-F5344CB8AC3E}">
        <p14:creationId xmlns:p14="http://schemas.microsoft.com/office/powerpoint/2010/main" val="17698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086600" cy="4841875"/>
          </a:xfrm>
        </p:spPr>
      </p:pic>
    </p:spTree>
    <p:extLst>
      <p:ext uri="{BB962C8B-B14F-4D97-AF65-F5344CB8AC3E}">
        <p14:creationId xmlns:p14="http://schemas.microsoft.com/office/powerpoint/2010/main" val="89097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3" y="2312988"/>
            <a:ext cx="2620565" cy="34940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47800"/>
            <a:ext cx="3419475" cy="4419599"/>
          </a:xfrm>
        </p:spPr>
      </p:pic>
    </p:spTree>
    <p:extLst>
      <p:ext uri="{BB962C8B-B14F-4D97-AF65-F5344CB8AC3E}">
        <p14:creationId xmlns:p14="http://schemas.microsoft.com/office/powerpoint/2010/main" val="38288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905000"/>
            <a:ext cx="3419475" cy="3352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981200"/>
            <a:ext cx="3419475" cy="3233459"/>
          </a:xfrm>
        </p:spPr>
      </p:pic>
    </p:spTree>
    <p:extLst>
      <p:ext uri="{BB962C8B-B14F-4D97-AF65-F5344CB8AC3E}">
        <p14:creationId xmlns:p14="http://schemas.microsoft.com/office/powerpoint/2010/main" val="1571997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3952875" cy="203590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3419475" cy="1814537"/>
          </a:xfrm>
        </p:spPr>
      </p:pic>
    </p:spTree>
    <p:extLst>
      <p:ext uri="{BB962C8B-B14F-4D97-AF65-F5344CB8AC3E}">
        <p14:creationId xmlns:p14="http://schemas.microsoft.com/office/powerpoint/2010/main" val="264111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477000" cy="4038600"/>
          </a:xfrm>
        </p:spPr>
      </p:pic>
    </p:spTree>
    <p:extLst>
      <p:ext uri="{BB962C8B-B14F-4D97-AF65-F5344CB8AC3E}">
        <p14:creationId xmlns:p14="http://schemas.microsoft.com/office/powerpoint/2010/main" val="2837738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3419475" cy="304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86000"/>
            <a:ext cx="3419475" cy="3124200"/>
          </a:xfrm>
        </p:spPr>
      </p:pic>
    </p:spTree>
    <p:extLst>
      <p:ext uri="{BB962C8B-B14F-4D97-AF65-F5344CB8AC3E}">
        <p14:creationId xmlns:p14="http://schemas.microsoft.com/office/powerpoint/2010/main" val="401904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295400"/>
            <a:ext cx="3419475" cy="362452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3419475" cy="3176748"/>
          </a:xfrm>
        </p:spPr>
      </p:pic>
    </p:spTree>
    <p:extLst>
      <p:ext uri="{BB962C8B-B14F-4D97-AF65-F5344CB8AC3E}">
        <p14:creationId xmlns:p14="http://schemas.microsoft.com/office/powerpoint/2010/main" val="37954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600200"/>
            <a:ext cx="3419475" cy="335751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43200"/>
            <a:ext cx="3419475" cy="3124200"/>
          </a:xfrm>
        </p:spPr>
      </p:pic>
    </p:spTree>
    <p:extLst>
      <p:ext uri="{BB962C8B-B14F-4D97-AF65-F5344CB8AC3E}">
        <p14:creationId xmlns:p14="http://schemas.microsoft.com/office/powerpoint/2010/main" val="34168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3071171"/>
            <a:ext cx="3419475" cy="197772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14890"/>
            <a:ext cx="3419475" cy="2290282"/>
          </a:xfrm>
        </p:spPr>
      </p:pic>
    </p:spTree>
    <p:extLst>
      <p:ext uri="{BB962C8B-B14F-4D97-AF65-F5344CB8AC3E}">
        <p14:creationId xmlns:p14="http://schemas.microsoft.com/office/powerpoint/2010/main" val="1751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56" y="1143000"/>
            <a:ext cx="6407944" cy="4572000"/>
          </a:xfrm>
        </p:spPr>
      </p:pic>
    </p:spTree>
    <p:extLst>
      <p:ext uri="{BB962C8B-B14F-4D97-AF65-F5344CB8AC3E}">
        <p14:creationId xmlns:p14="http://schemas.microsoft.com/office/powerpoint/2010/main" val="588091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</TotalTime>
  <Words>1</Words>
  <Application>Microsoft Office PowerPoint</Application>
  <PresentationFormat>On-screen Show (4:3)</PresentationFormat>
  <Paragraphs>1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PORODICA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PORODICA</dc:title>
  <dc:creator>igbala muric</dc:creator>
  <cp:lastModifiedBy>Korisnik 1</cp:lastModifiedBy>
  <cp:revision>5</cp:revision>
  <dcterms:created xsi:type="dcterms:W3CDTF">2006-08-16T00:00:00Z</dcterms:created>
  <dcterms:modified xsi:type="dcterms:W3CDTF">2020-11-22T15:03:11Z</dcterms:modified>
</cp:coreProperties>
</file>