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32461A-250E-4A29-9E9B-599CA3838FA1}" type="datetime1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81099-48EC-46A3-9530-F58EB96AF77C}" type="datetime1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97E24-FFB9-4C73-8C6D-E02A7AD33DB8}" type="datetime1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1AD66C-382E-48AD-8F4C-E87C4D4A8B28}" type="datetime1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F4ADA4-35DF-4BD1-8C53-4246F035229A}" type="datetime1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9F63ED-02B1-490A-8EAD-E0CB136D5388}" type="datetime1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71BB6-685D-4518-8FAD-1882B9671546}" type="datetime1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FFBFE-5C08-4E0E-AF38-FB925F0B4D71}" type="datetime1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242C-D747-4ADD-80D8-99421268E3A8}" type="datetime1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6E82007-CDD1-4BCF-B9F4-9D458EFEEFE1}" type="datetime1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A4F265-CA88-4C30-A9AD-02E6A5184734}" type="datetime1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23242C-D747-4ADD-80D8-99421268E3A8}" type="datetime1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829761"/>
          </a:xfrm>
        </p:spPr>
        <p:txBody>
          <a:bodyPr/>
          <a:lstStyle/>
          <a:p>
            <a:r>
              <a:rPr lang="en-US" dirty="0" err="1" smtClean="0"/>
              <a:t>Znacaj</a:t>
            </a:r>
            <a:r>
              <a:rPr lang="en-US" dirty="0" smtClean="0"/>
              <a:t> </a:t>
            </a:r>
            <a:r>
              <a:rPr lang="en-US" dirty="0" err="1" smtClean="0"/>
              <a:t>fizike</a:t>
            </a:r>
            <a:r>
              <a:rPr lang="en-US" dirty="0" smtClean="0"/>
              <a:t> u </a:t>
            </a:r>
            <a:r>
              <a:rPr lang="en-US" dirty="0" err="1" smtClean="0"/>
              <a:t>medicini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Prezentaciju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pripremile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l"/>
            <a:r>
              <a:rPr 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Vukicevic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Nikolina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Marinkovic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Milica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82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3931"/>
            <a:ext cx="4806816" cy="274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212976"/>
            <a:ext cx="87030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Upotreba</a:t>
            </a:r>
            <a:r>
              <a:rPr lang="en-US" dirty="0" smtClean="0"/>
              <a:t> </a:t>
            </a:r>
            <a:r>
              <a:rPr lang="en-US" dirty="0" err="1" smtClean="0"/>
              <a:t>fizike</a:t>
            </a:r>
            <a:r>
              <a:rPr lang="en-US" dirty="0" smtClean="0"/>
              <a:t> u </a:t>
            </a:r>
            <a:r>
              <a:rPr lang="en-US" dirty="0" err="1" smtClean="0"/>
              <a:t>medicini</a:t>
            </a:r>
            <a:r>
              <a:rPr lang="en-US" dirty="0" smtClean="0"/>
              <a:t> je </a:t>
            </a:r>
            <a:r>
              <a:rPr lang="en-US" dirty="0" err="1" smtClean="0"/>
              <a:t>neophodnost</a:t>
            </a:r>
            <a:r>
              <a:rPr lang="en-US" dirty="0" smtClean="0"/>
              <a:t> u </a:t>
            </a:r>
            <a:r>
              <a:rPr lang="en-US" dirty="0" err="1" smtClean="0"/>
              <a:t>savremenom</a:t>
            </a:r>
            <a:r>
              <a:rPr lang="en-US" dirty="0" smtClean="0"/>
              <a:t> </a:t>
            </a:r>
            <a:r>
              <a:rPr lang="en-US" dirty="0" err="1" smtClean="0"/>
              <a:t>svijetu</a:t>
            </a:r>
            <a:r>
              <a:rPr lang="en-US" dirty="0" smtClean="0"/>
              <a:t>. Ni </a:t>
            </a:r>
            <a:r>
              <a:rPr lang="en-US" dirty="0" err="1" smtClean="0"/>
              <a:t>jedna</a:t>
            </a:r>
            <a:r>
              <a:rPr lang="en-US" dirty="0" smtClean="0"/>
              <a:t>,</a:t>
            </a:r>
          </a:p>
          <a:p>
            <a:r>
              <a:rPr lang="en-US" dirty="0" err="1"/>
              <a:t>c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najsiromasnija</a:t>
            </a:r>
            <a:r>
              <a:rPr lang="en-US" dirty="0" smtClean="0"/>
              <a:t> </a:t>
            </a:r>
            <a:r>
              <a:rPr lang="en-US" dirty="0" err="1" smtClean="0"/>
              <a:t>medicinska</a:t>
            </a:r>
            <a:r>
              <a:rPr lang="en-US" dirty="0" smtClean="0"/>
              <a:t> </a:t>
            </a:r>
            <a:r>
              <a:rPr lang="en-US" dirty="0" err="1" smtClean="0"/>
              <a:t>ustanova</a:t>
            </a:r>
            <a:r>
              <a:rPr lang="en-US" dirty="0" smtClean="0"/>
              <a:t>, ne </a:t>
            </a:r>
            <a:r>
              <a:rPr lang="en-US" dirty="0" err="1" smtClean="0"/>
              <a:t>radi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dijagnosticke</a:t>
            </a:r>
            <a:endParaRPr lang="en-US" dirty="0" smtClean="0"/>
          </a:p>
          <a:p>
            <a:r>
              <a:rPr lang="en-US" dirty="0" err="1"/>
              <a:t>o</a:t>
            </a:r>
            <a:r>
              <a:rPr lang="en-US" dirty="0" err="1" smtClean="0"/>
              <a:t>preme</a:t>
            </a:r>
            <a:r>
              <a:rPr lang="en-US" dirty="0" smtClean="0"/>
              <a:t>. </a:t>
            </a:r>
            <a:r>
              <a:rPr lang="en-US" dirty="0" err="1" smtClean="0"/>
              <a:t>Svuda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najpopularniji</a:t>
            </a:r>
            <a:r>
              <a:rPr lang="en-US" dirty="0" smtClean="0"/>
              <a:t> od </a:t>
            </a:r>
            <a:r>
              <a:rPr lang="en-US" dirty="0" err="1" smtClean="0"/>
              <a:t>njih</a:t>
            </a:r>
            <a:r>
              <a:rPr lang="en-US" dirty="0" smtClean="0"/>
              <a:t>: </a:t>
            </a:r>
            <a:r>
              <a:rPr lang="en-US" dirty="0" err="1" smtClean="0"/>
              <a:t>radiografski</a:t>
            </a:r>
            <a:r>
              <a:rPr lang="en-US" dirty="0" smtClean="0"/>
              <a:t>, </a:t>
            </a:r>
            <a:r>
              <a:rPr lang="en-US" dirty="0" err="1" smtClean="0"/>
              <a:t>elektrokardiografi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Nista</a:t>
            </a:r>
            <a:r>
              <a:rPr lang="en-US" dirty="0" smtClean="0"/>
              <a:t> </a:t>
            </a:r>
            <a:r>
              <a:rPr lang="en-US" dirty="0" err="1" smtClean="0"/>
              <a:t>manje</a:t>
            </a:r>
            <a:r>
              <a:rPr lang="en-US" dirty="0" smtClean="0"/>
              <a:t> u </a:t>
            </a:r>
            <a:r>
              <a:rPr lang="en-US" dirty="0" err="1" smtClean="0"/>
              <a:t>aparatima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trazenje</a:t>
            </a:r>
            <a:r>
              <a:rPr lang="en-US" dirty="0" smtClean="0"/>
              <a:t> </a:t>
            </a:r>
            <a:r>
              <a:rPr lang="en-US" dirty="0" err="1" smtClean="0"/>
              <a:t>ultrazvuka</a:t>
            </a:r>
            <a:r>
              <a:rPr lang="en-US" dirty="0" smtClean="0"/>
              <a:t>, </a:t>
            </a:r>
            <a:r>
              <a:rPr lang="en-US" dirty="0" err="1" smtClean="0"/>
              <a:t>gastroskopa</a:t>
            </a:r>
            <a:r>
              <a:rPr lang="en-US" dirty="0" smtClean="0"/>
              <a:t>, </a:t>
            </a:r>
            <a:r>
              <a:rPr lang="en-US" dirty="0" err="1" smtClean="0"/>
              <a:t>oftamoloske</a:t>
            </a:r>
            <a:endParaRPr lang="en-US" dirty="0" smtClean="0"/>
          </a:p>
          <a:p>
            <a:r>
              <a:rPr lang="en-US" dirty="0" err="1" smtClean="0"/>
              <a:t>Opreme.Za</a:t>
            </a:r>
            <a:r>
              <a:rPr lang="en-US" dirty="0" smtClean="0"/>
              <a:t> </a:t>
            </a:r>
            <a:r>
              <a:rPr lang="en-US" dirty="0" err="1" smtClean="0"/>
              <a:t>stvaranje</a:t>
            </a:r>
            <a:r>
              <a:rPr lang="en-US" dirty="0" smtClean="0"/>
              <a:t> </a:t>
            </a:r>
            <a:r>
              <a:rPr lang="en-US" dirty="0" err="1" smtClean="0"/>
              <a:t>odgovarajuce</a:t>
            </a:r>
            <a:r>
              <a:rPr lang="en-US" dirty="0" smtClean="0"/>
              <a:t> </a:t>
            </a:r>
            <a:r>
              <a:rPr lang="en-US" dirty="0" err="1" smtClean="0"/>
              <a:t>opreme</a:t>
            </a:r>
            <a:r>
              <a:rPr lang="en-US" dirty="0" smtClean="0"/>
              <a:t> </a:t>
            </a:r>
            <a:r>
              <a:rPr lang="en-US" dirty="0" err="1" smtClean="0"/>
              <a:t>potrebno</a:t>
            </a:r>
            <a:r>
              <a:rPr lang="en-US" dirty="0" smtClean="0"/>
              <a:t> je vise od </a:t>
            </a:r>
          </a:p>
          <a:p>
            <a:r>
              <a:rPr lang="en-US" dirty="0" err="1" smtClean="0"/>
              <a:t>jedne</a:t>
            </a:r>
            <a:r>
              <a:rPr lang="en-US" dirty="0" smtClean="0"/>
              <a:t> </a:t>
            </a:r>
            <a:r>
              <a:rPr lang="en-US" dirty="0" err="1" smtClean="0"/>
              <a:t>godine</a:t>
            </a:r>
            <a:r>
              <a:rPr lang="en-US" dirty="0" smtClean="0"/>
              <a:t>. </a:t>
            </a:r>
            <a:r>
              <a:rPr lang="en-US" dirty="0" err="1" smtClean="0"/>
              <a:t>Tehnicar</a:t>
            </a:r>
            <a:r>
              <a:rPr lang="en-US" dirty="0" smtClean="0"/>
              <a:t> </a:t>
            </a:r>
            <a:r>
              <a:rPr lang="en-US" dirty="0" err="1" smtClean="0"/>
              <a:t>mora</a:t>
            </a:r>
            <a:r>
              <a:rPr lang="en-US" dirty="0" smtClean="0"/>
              <a:t> </a:t>
            </a:r>
            <a:r>
              <a:rPr lang="en-US" dirty="0" err="1" smtClean="0"/>
              <a:t>nuzno</a:t>
            </a:r>
            <a:r>
              <a:rPr lang="en-US" dirty="0" smtClean="0"/>
              <a:t> da </a:t>
            </a:r>
            <a:r>
              <a:rPr lang="en-US" dirty="0" err="1" smtClean="0"/>
              <a:t>komunicira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zivim</a:t>
            </a:r>
            <a:r>
              <a:rPr lang="en-US" dirty="0" smtClean="0"/>
              <a:t> </a:t>
            </a:r>
            <a:r>
              <a:rPr lang="en-US" dirty="0" err="1" smtClean="0"/>
              <a:t>organizmom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. </a:t>
            </a:r>
            <a:r>
              <a:rPr lang="en-US" dirty="0" err="1" smtClean="0"/>
              <a:t>Nazalost</a:t>
            </a:r>
            <a:r>
              <a:rPr lang="en-US" dirty="0" smtClean="0"/>
              <a:t>, </a:t>
            </a:r>
            <a:r>
              <a:rPr lang="en-US" dirty="0" err="1" smtClean="0"/>
              <a:t>svaki</a:t>
            </a:r>
            <a:r>
              <a:rPr lang="en-US" dirty="0" smtClean="0"/>
              <a:t> </a:t>
            </a:r>
            <a:r>
              <a:rPr lang="en-US" dirty="0" err="1" smtClean="0"/>
              <a:t>uredaj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sposoban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ovo</a:t>
            </a:r>
            <a:r>
              <a:rPr lang="en-US" dirty="0" smtClean="0"/>
              <a:t>,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cega</a:t>
            </a:r>
            <a:r>
              <a:rPr lang="en-US" dirty="0" smtClean="0"/>
              <a:t> </a:t>
            </a:r>
            <a:r>
              <a:rPr lang="en-US" dirty="0" err="1" smtClean="0"/>
              <a:t>ljekari</a:t>
            </a:r>
            <a:endParaRPr lang="en-US" dirty="0" smtClean="0"/>
          </a:p>
          <a:p>
            <a:r>
              <a:rPr lang="en-US" dirty="0" err="1"/>
              <a:t>p</a:t>
            </a:r>
            <a:r>
              <a:rPr lang="en-US" dirty="0" err="1" smtClean="0"/>
              <a:t>reporucuju</a:t>
            </a:r>
            <a:r>
              <a:rPr lang="en-US" dirty="0" smtClean="0"/>
              <a:t> </a:t>
            </a:r>
            <a:r>
              <a:rPr lang="en-US" dirty="0" err="1" smtClean="0"/>
              <a:t>strogo</a:t>
            </a:r>
            <a:r>
              <a:rPr lang="en-US" dirty="0" smtClean="0"/>
              <a:t> </a:t>
            </a:r>
            <a:r>
              <a:rPr lang="en-US" dirty="0" err="1" smtClean="0"/>
              <a:t>postovanje</a:t>
            </a:r>
            <a:r>
              <a:rPr lang="en-US" dirty="0" smtClean="0"/>
              <a:t> doze, </a:t>
            </a:r>
            <a:r>
              <a:rPr lang="en-US" dirty="0" err="1" smtClean="0"/>
              <a:t>vremena</a:t>
            </a:r>
            <a:r>
              <a:rPr lang="en-US" dirty="0" smtClean="0"/>
              <a:t> </a:t>
            </a:r>
            <a:r>
              <a:rPr lang="en-US" dirty="0" err="1" smtClean="0"/>
              <a:t>pregleda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terapije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040" y="5301208"/>
            <a:ext cx="3826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PAZNJI!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78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err="1"/>
              <a:t>Medicinska</a:t>
            </a:r>
            <a:r>
              <a:rPr lang="en-US" b="1" i="1" u="sng" dirty="0"/>
              <a:t> </a:t>
            </a:r>
            <a:r>
              <a:rPr lang="en-US" b="1" i="1" u="sng" dirty="0" err="1"/>
              <a:t>fizika</a:t>
            </a:r>
            <a:r>
              <a:rPr lang="en-US" b="1" i="1" u="sng" dirty="0"/>
              <a:t> </a:t>
            </a:r>
            <a:r>
              <a:rPr lang="en-US" dirty="0"/>
              <a:t>je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fizike</a:t>
            </a:r>
            <a:r>
              <a:rPr lang="en-US" dirty="0"/>
              <a:t> u </a:t>
            </a:r>
            <a:r>
              <a:rPr lang="en-US" dirty="0" err="1"/>
              <a:t>kojem</a:t>
            </a:r>
            <a:r>
              <a:rPr lang="en-US" dirty="0"/>
              <a:t> se </a:t>
            </a:r>
            <a:r>
              <a:rPr lang="en-US" dirty="0" err="1"/>
              <a:t>primjenjuju</a:t>
            </a:r>
            <a:r>
              <a:rPr lang="en-US" dirty="0"/>
              <a:t> </a:t>
            </a:r>
            <a:r>
              <a:rPr lang="en-US" dirty="0" err="1"/>
              <a:t>fizički</a:t>
            </a:r>
            <a:r>
              <a:rPr lang="en-US" dirty="0"/>
              <a:t> </a:t>
            </a:r>
            <a:r>
              <a:rPr lang="en-US" dirty="0" err="1"/>
              <a:t>pojmovi</a:t>
            </a:r>
            <a:r>
              <a:rPr lang="en-US" dirty="0"/>
              <a:t>, </a:t>
            </a:r>
            <a:r>
              <a:rPr lang="en-US" dirty="0" err="1"/>
              <a:t>teorije</a:t>
            </a:r>
            <a:r>
              <a:rPr lang="en-US" dirty="0"/>
              <a:t> i </a:t>
            </a:r>
            <a:r>
              <a:rPr lang="en-US" dirty="0" err="1"/>
              <a:t>metode</a:t>
            </a:r>
            <a:r>
              <a:rPr lang="en-US" dirty="0"/>
              <a:t> u </a:t>
            </a:r>
            <a:r>
              <a:rPr lang="en-US" dirty="0" err="1"/>
              <a:t>svrhu</a:t>
            </a:r>
            <a:r>
              <a:rPr lang="en-US" dirty="0"/>
              <a:t> </a:t>
            </a:r>
            <a:r>
              <a:rPr lang="en-US" dirty="0" err="1"/>
              <a:t>medicinske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zdravstvene</a:t>
            </a:r>
            <a:r>
              <a:rPr lang="en-US" dirty="0"/>
              <a:t> </a:t>
            </a:r>
            <a:r>
              <a:rPr lang="en-US" dirty="0" err="1"/>
              <a:t>zaštite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MEDICINSKA FIZIKA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3888432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477" y="4005064"/>
            <a:ext cx="2899343" cy="2150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4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u="sng" dirty="0" err="1" smtClean="0"/>
              <a:t>Ultrazvuk</a:t>
            </a:r>
            <a:r>
              <a:rPr lang="en-US" sz="2400" dirty="0" smtClean="0"/>
              <a:t> je </a:t>
            </a:r>
            <a:r>
              <a:rPr lang="en-US" sz="2400" dirty="0" err="1" smtClean="0"/>
              <a:t>dijagnosticka</a:t>
            </a:r>
            <a:r>
              <a:rPr lang="en-US" sz="2400" dirty="0" smtClean="0"/>
              <a:t> </a:t>
            </a:r>
            <a:r>
              <a:rPr lang="en-US" sz="2400" dirty="0" err="1" smtClean="0"/>
              <a:t>metoda</a:t>
            </a:r>
            <a:r>
              <a:rPr lang="en-US" sz="2400" dirty="0" smtClean="0"/>
              <a:t>  </a:t>
            </a:r>
            <a:r>
              <a:rPr lang="en-US" sz="2400" dirty="0" err="1" smtClean="0"/>
              <a:t>cija</a:t>
            </a:r>
            <a:r>
              <a:rPr lang="en-US" sz="2400" dirty="0" smtClean="0"/>
              <a:t> </a:t>
            </a:r>
            <a:r>
              <a:rPr lang="en-US" sz="2400" dirty="0" err="1" smtClean="0"/>
              <a:t>uspjesnost</a:t>
            </a:r>
            <a:r>
              <a:rPr lang="en-US" sz="2400" dirty="0" smtClean="0"/>
              <a:t> u </a:t>
            </a:r>
            <a:r>
              <a:rPr lang="en-US" sz="2400" dirty="0" err="1" smtClean="0"/>
              <a:t>velikoj</a:t>
            </a:r>
            <a:r>
              <a:rPr lang="en-US" sz="2400" dirty="0" smtClean="0"/>
              <a:t> </a:t>
            </a:r>
            <a:r>
              <a:rPr lang="en-US" sz="2400" dirty="0" err="1" smtClean="0"/>
              <a:t>mjeri</a:t>
            </a:r>
            <a:r>
              <a:rPr lang="en-US" sz="2400" dirty="0" smtClean="0"/>
              <a:t> </a:t>
            </a:r>
            <a:r>
              <a:rPr lang="en-US" sz="2400" dirty="0" err="1" smtClean="0"/>
              <a:t>zavisi</a:t>
            </a:r>
            <a:r>
              <a:rPr lang="en-US" sz="2400" dirty="0" smtClean="0"/>
              <a:t> od </a:t>
            </a:r>
            <a:r>
              <a:rPr lang="en-US" sz="2400" dirty="0" err="1" smtClean="0"/>
              <a:t>poznavanja</a:t>
            </a:r>
            <a:r>
              <a:rPr lang="en-US" sz="2400" dirty="0" smtClean="0"/>
              <a:t> </a:t>
            </a:r>
            <a:r>
              <a:rPr lang="en-US" sz="2400" dirty="0" err="1" smtClean="0"/>
              <a:t>osnovnih</a:t>
            </a:r>
            <a:r>
              <a:rPr lang="en-US" sz="2400" dirty="0" smtClean="0"/>
              <a:t> </a:t>
            </a:r>
            <a:r>
              <a:rPr lang="en-US" sz="2400" dirty="0" err="1" smtClean="0"/>
              <a:t>elemenata</a:t>
            </a:r>
            <a:r>
              <a:rPr lang="en-US" sz="2400" dirty="0" smtClean="0"/>
              <a:t> </a:t>
            </a:r>
            <a:r>
              <a:rPr lang="en-US" sz="2400" dirty="0" err="1" smtClean="0"/>
              <a:t>fizike</a:t>
            </a:r>
            <a:r>
              <a:rPr lang="en-US" sz="2400" dirty="0" smtClean="0"/>
              <a:t> </a:t>
            </a:r>
            <a:r>
              <a:rPr lang="en-US" sz="2400" dirty="0" err="1" smtClean="0"/>
              <a:t>ultrazvuka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Ultrazvucna</a:t>
            </a:r>
            <a:r>
              <a:rPr lang="en-US" dirty="0" smtClean="0"/>
              <a:t> </a:t>
            </a:r>
            <a:r>
              <a:rPr lang="en-US" dirty="0" err="1" smtClean="0"/>
              <a:t>dijagnostika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3552825" cy="2371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84898"/>
            <a:ext cx="2097410" cy="3259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4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u="sng" dirty="0" err="1" smtClean="0"/>
              <a:t>Zvuk</a:t>
            </a:r>
            <a:r>
              <a:rPr lang="en-US" sz="2400" dirty="0" smtClean="0"/>
              <a:t> je </a:t>
            </a:r>
            <a:r>
              <a:rPr lang="en-US" sz="2400" dirty="0" err="1" smtClean="0"/>
              <a:t>talasno</a:t>
            </a:r>
            <a:r>
              <a:rPr lang="en-US" sz="2400" dirty="0" smtClean="0"/>
              <a:t> </a:t>
            </a:r>
            <a:r>
              <a:rPr lang="en-US" sz="2400" dirty="0" err="1" smtClean="0"/>
              <a:t>kretanje</a:t>
            </a:r>
            <a:r>
              <a:rPr lang="en-US" sz="2400" dirty="0" smtClean="0"/>
              <a:t> </a:t>
            </a:r>
            <a:r>
              <a:rPr lang="en-US" sz="2400" dirty="0" err="1" smtClean="0"/>
              <a:t>energije</a:t>
            </a:r>
            <a:r>
              <a:rPr lang="en-US" sz="2400" dirty="0" smtClean="0"/>
              <a:t> </a:t>
            </a:r>
            <a:r>
              <a:rPr lang="en-US" sz="2400" dirty="0" err="1" smtClean="0"/>
              <a:t>kroz</a:t>
            </a:r>
            <a:r>
              <a:rPr lang="en-US" sz="2400" dirty="0" smtClean="0"/>
              <a:t> </a:t>
            </a:r>
            <a:r>
              <a:rPr lang="en-US" sz="2400" dirty="0" err="1" smtClean="0"/>
              <a:t>elasticnu</a:t>
            </a:r>
            <a:r>
              <a:rPr lang="en-US" sz="2400" dirty="0" smtClean="0"/>
              <a:t> </a:t>
            </a:r>
            <a:r>
              <a:rPr lang="en-US" sz="2400" dirty="0" err="1" smtClean="0"/>
              <a:t>sredinu</a:t>
            </a:r>
            <a:r>
              <a:rPr lang="en-US" sz="2400" dirty="0" smtClean="0"/>
              <a:t> </a:t>
            </a:r>
            <a:r>
              <a:rPr lang="en-US" sz="2400" dirty="0" err="1" smtClean="0"/>
              <a:t>koja</a:t>
            </a:r>
            <a:r>
              <a:rPr lang="en-US" sz="2400" dirty="0" smtClean="0"/>
              <a:t> </a:t>
            </a:r>
            <a:r>
              <a:rPr lang="en-US" sz="2400" dirty="0" err="1" smtClean="0"/>
              <a:t>nastaje</a:t>
            </a:r>
            <a:r>
              <a:rPr lang="en-US" sz="2400" dirty="0" smtClean="0"/>
              <a:t> </a:t>
            </a:r>
            <a:r>
              <a:rPr lang="en-US" sz="2400" dirty="0" err="1" smtClean="0"/>
              <a:t>brzim</a:t>
            </a:r>
            <a:r>
              <a:rPr lang="en-US" sz="2400" dirty="0" smtClean="0"/>
              <a:t> </a:t>
            </a:r>
            <a:r>
              <a:rPr lang="en-US" sz="2400" dirty="0" err="1" smtClean="0"/>
              <a:t>osilovanjem</a:t>
            </a:r>
            <a:r>
              <a:rPr lang="en-US" sz="2400" dirty="0" smtClean="0"/>
              <a:t> </a:t>
            </a:r>
            <a:r>
              <a:rPr lang="en-US" sz="2400" dirty="0" err="1" smtClean="0"/>
              <a:t>cestica</a:t>
            </a:r>
            <a:r>
              <a:rPr lang="en-US" sz="2400" dirty="0" smtClean="0"/>
              <a:t>, </a:t>
            </a:r>
            <a:r>
              <a:rPr lang="en-US" sz="2400" dirty="0" err="1" smtClean="0"/>
              <a:t>odnosno</a:t>
            </a:r>
            <a:r>
              <a:rPr lang="en-US" sz="2400" dirty="0" smtClean="0"/>
              <a:t> </a:t>
            </a:r>
            <a:r>
              <a:rPr lang="en-US" sz="2400" dirty="0" err="1" smtClean="0"/>
              <a:t>mehanickim</a:t>
            </a:r>
            <a:r>
              <a:rPr lang="en-US" sz="2400" dirty="0" smtClean="0"/>
              <a:t> </a:t>
            </a:r>
            <a:r>
              <a:rPr lang="en-US" sz="2400" dirty="0" err="1" smtClean="0"/>
              <a:t>vibracijama</a:t>
            </a:r>
            <a:r>
              <a:rPr lang="en-US" sz="2400" dirty="0" smtClean="0"/>
              <a:t> </a:t>
            </a:r>
            <a:r>
              <a:rPr lang="en-US" sz="2400" dirty="0" err="1" smtClean="0"/>
              <a:t>sredine</a:t>
            </a:r>
            <a:r>
              <a:rPr lang="en-US" sz="2400" dirty="0" smtClean="0"/>
              <a:t> </a:t>
            </a:r>
            <a:r>
              <a:rPr lang="en-US" sz="2400" dirty="0" err="1" smtClean="0"/>
              <a:t>kroz</a:t>
            </a:r>
            <a:r>
              <a:rPr lang="en-US" sz="2400" dirty="0" smtClean="0"/>
              <a:t> </a:t>
            </a:r>
            <a:r>
              <a:rPr lang="en-US" sz="2400" dirty="0" err="1" smtClean="0"/>
              <a:t>koju</a:t>
            </a:r>
            <a:r>
              <a:rPr lang="en-US" sz="2400" dirty="0" smtClean="0"/>
              <a:t> se </a:t>
            </a:r>
            <a:r>
              <a:rPr lang="en-US" sz="2400" dirty="0" err="1" smtClean="0"/>
              <a:t>zvuk</a:t>
            </a:r>
            <a:r>
              <a:rPr lang="en-US" sz="2400" dirty="0" smtClean="0"/>
              <a:t> </a:t>
            </a:r>
            <a:r>
              <a:rPr lang="en-US" sz="2400" dirty="0" err="1" smtClean="0"/>
              <a:t>siri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Broj</a:t>
            </a:r>
            <a:r>
              <a:rPr lang="en-US" sz="2400" dirty="0" smtClean="0"/>
              <a:t> </a:t>
            </a:r>
            <a:r>
              <a:rPr lang="en-US" sz="2400" dirty="0" err="1" smtClean="0"/>
              <a:t>osilacija</a:t>
            </a:r>
            <a:r>
              <a:rPr lang="en-US" sz="2400" dirty="0" smtClean="0"/>
              <a:t> u </a:t>
            </a:r>
            <a:r>
              <a:rPr lang="en-US" sz="2400" dirty="0" err="1" smtClean="0"/>
              <a:t>jedinici</a:t>
            </a:r>
            <a:r>
              <a:rPr lang="en-US" sz="2400" dirty="0" smtClean="0"/>
              <a:t> </a:t>
            </a:r>
            <a:r>
              <a:rPr lang="en-US" sz="2400" dirty="0" err="1" smtClean="0"/>
              <a:t>vremena</a:t>
            </a:r>
            <a:r>
              <a:rPr lang="en-US" sz="2400" dirty="0" smtClean="0"/>
              <a:t> </a:t>
            </a:r>
            <a:r>
              <a:rPr lang="en-US" sz="2400" dirty="0" err="1" smtClean="0"/>
              <a:t>naziva</a:t>
            </a:r>
            <a:r>
              <a:rPr lang="en-US" sz="2400" dirty="0" smtClean="0"/>
              <a:t> se </a:t>
            </a:r>
            <a:r>
              <a:rPr lang="en-US" sz="2400" b="1" dirty="0" smtClean="0"/>
              <a:t>FREKVENCIJA.</a:t>
            </a:r>
          </a:p>
          <a:p>
            <a:r>
              <a:rPr lang="en-US" sz="2400" dirty="0" err="1" smtClean="0"/>
              <a:t>Nase</a:t>
            </a:r>
            <a:r>
              <a:rPr lang="en-US" sz="2400" dirty="0" smtClean="0"/>
              <a:t> </a:t>
            </a:r>
            <a:r>
              <a:rPr lang="en-US" sz="2400" dirty="0" err="1" smtClean="0"/>
              <a:t>culo</a:t>
            </a:r>
            <a:r>
              <a:rPr lang="en-US" sz="2400" dirty="0" smtClean="0"/>
              <a:t> </a:t>
            </a:r>
            <a:r>
              <a:rPr lang="en-US" sz="2400" dirty="0" err="1" smtClean="0"/>
              <a:t>sluha</a:t>
            </a:r>
            <a:r>
              <a:rPr lang="en-US" sz="2400" dirty="0" smtClean="0"/>
              <a:t> prima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cujni</a:t>
            </a:r>
            <a:r>
              <a:rPr lang="en-US" sz="2400" dirty="0" smtClean="0"/>
              <a:t> </a:t>
            </a:r>
            <a:r>
              <a:rPr lang="en-US" sz="2400" dirty="0" err="1" smtClean="0"/>
              <a:t>zvuk</a:t>
            </a:r>
            <a:r>
              <a:rPr lang="en-US" sz="2400" dirty="0" smtClean="0"/>
              <a:t> </a:t>
            </a:r>
            <a:r>
              <a:rPr lang="en-US" sz="2400" dirty="0" err="1" smtClean="0"/>
              <a:t>samo</a:t>
            </a:r>
            <a:r>
              <a:rPr lang="en-US" sz="2400" dirty="0" smtClean="0"/>
              <a:t> one </a:t>
            </a:r>
            <a:r>
              <a:rPr lang="en-US" sz="2400" dirty="0" err="1" smtClean="0"/>
              <a:t>cija</a:t>
            </a:r>
            <a:r>
              <a:rPr lang="en-US" sz="2400" dirty="0" smtClean="0"/>
              <a:t> se </a:t>
            </a:r>
            <a:r>
              <a:rPr lang="en-US" sz="2400" dirty="0" err="1" smtClean="0"/>
              <a:t>frekvenca</a:t>
            </a:r>
            <a:r>
              <a:rPr lang="en-US" sz="2400" dirty="0" smtClean="0"/>
              <a:t> </a:t>
            </a:r>
            <a:r>
              <a:rPr lang="en-US" sz="2400" dirty="0" err="1" smtClean="0"/>
              <a:t>krece</a:t>
            </a:r>
            <a:r>
              <a:rPr lang="en-US" sz="2400" dirty="0" smtClean="0"/>
              <a:t> </a:t>
            </a:r>
            <a:r>
              <a:rPr lang="en-US" sz="2400" dirty="0" err="1" smtClean="0"/>
              <a:t>izmedu</a:t>
            </a:r>
            <a:r>
              <a:rPr lang="en-US" sz="2400" dirty="0" smtClean="0"/>
              <a:t> 20 I 20.00 0 </a:t>
            </a:r>
            <a:r>
              <a:rPr lang="en-US" sz="2400" dirty="0" err="1" smtClean="0"/>
              <a:t>osilaja</a:t>
            </a:r>
            <a:r>
              <a:rPr lang="en-US" sz="2400" dirty="0" smtClean="0"/>
              <a:t> u </a:t>
            </a:r>
            <a:r>
              <a:rPr lang="en-US" sz="2400" dirty="0" err="1" smtClean="0"/>
              <a:t>jednoj</a:t>
            </a:r>
            <a:r>
              <a:rPr lang="en-US" sz="2400" dirty="0" smtClean="0"/>
              <a:t> </a:t>
            </a:r>
            <a:r>
              <a:rPr lang="en-US" sz="2400" dirty="0" err="1" smtClean="0"/>
              <a:t>sekundi</a:t>
            </a:r>
            <a:r>
              <a:rPr lang="en-US" sz="2400" dirty="0" smtClean="0"/>
              <a:t> ( 20-20.00 Hz).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Zvuk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 err="1" smtClean="0"/>
              <a:t>Zvucni</a:t>
            </a:r>
            <a:r>
              <a:rPr lang="en-US" sz="2000" dirty="0" smtClean="0"/>
              <a:t> </a:t>
            </a:r>
            <a:r>
              <a:rPr lang="en-US" sz="2000" dirty="0" err="1" smtClean="0"/>
              <a:t>talasi</a:t>
            </a:r>
            <a:r>
              <a:rPr lang="en-US" sz="2000" dirty="0" smtClean="0"/>
              <a:t> </a:t>
            </a:r>
            <a:r>
              <a:rPr lang="en-US" sz="2000" dirty="0" err="1" smtClean="0"/>
              <a:t>dijele</a:t>
            </a:r>
            <a:r>
              <a:rPr lang="en-US" sz="2000" dirty="0" smtClean="0"/>
              <a:t> se </a:t>
            </a:r>
            <a:r>
              <a:rPr lang="en-US" sz="2000" dirty="0" err="1" smtClean="0"/>
              <a:t>na</a:t>
            </a:r>
            <a:r>
              <a:rPr lang="en-US" sz="2000" dirty="0" smtClean="0"/>
              <a:t>:</a:t>
            </a:r>
          </a:p>
          <a:p>
            <a:pPr marL="109728" indent="0"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infrazvuk-frekvencije</a:t>
            </a:r>
            <a:r>
              <a:rPr lang="en-US" sz="2000" dirty="0" smtClean="0"/>
              <a:t> do 20Hz</a:t>
            </a:r>
          </a:p>
          <a:p>
            <a:pPr marL="109728" indent="0"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cujni</a:t>
            </a:r>
            <a:r>
              <a:rPr lang="en-US" sz="2000" dirty="0" smtClean="0"/>
              <a:t> </a:t>
            </a:r>
            <a:r>
              <a:rPr lang="en-US" sz="2000" dirty="0" err="1" smtClean="0"/>
              <a:t>zvuk-frekvencije</a:t>
            </a:r>
            <a:r>
              <a:rPr lang="en-US" sz="2000" dirty="0" smtClean="0"/>
              <a:t> 20Hz-20pHz</a:t>
            </a:r>
          </a:p>
          <a:p>
            <a:pPr marL="109728" indent="0"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ultrazvuk-frekvencije</a:t>
            </a:r>
            <a:r>
              <a:rPr lang="en-US" sz="2000" dirty="0" smtClean="0"/>
              <a:t> </a:t>
            </a:r>
            <a:r>
              <a:rPr lang="en-US" sz="2000" dirty="0" err="1" smtClean="0"/>
              <a:t>preko</a:t>
            </a:r>
            <a:r>
              <a:rPr lang="en-US" sz="2000" dirty="0" smtClean="0"/>
              <a:t> 20kHz</a:t>
            </a:r>
          </a:p>
          <a:p>
            <a:pPr marL="109728" indent="0">
              <a:buNone/>
            </a:pPr>
            <a:r>
              <a:rPr lang="en-US" sz="2000" dirty="0" err="1" smtClean="0"/>
              <a:t>Ultrazvucne</a:t>
            </a:r>
            <a:r>
              <a:rPr lang="en-US" sz="2000" dirty="0" smtClean="0"/>
              <a:t> </a:t>
            </a:r>
            <a:r>
              <a:rPr lang="en-US" sz="2000" dirty="0" err="1" smtClean="0"/>
              <a:t>talase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karakterisu</a:t>
            </a:r>
            <a:r>
              <a:rPr lang="en-US" sz="2000" dirty="0" smtClean="0"/>
              <a:t>: </a:t>
            </a:r>
            <a:r>
              <a:rPr lang="en-US" sz="2000" dirty="0" err="1" smtClean="0"/>
              <a:t>frekvencija</a:t>
            </a:r>
            <a:r>
              <a:rPr lang="en-US" sz="2000" dirty="0" smtClean="0"/>
              <a:t>, </a:t>
            </a:r>
            <a:r>
              <a:rPr lang="en-US" sz="2000" dirty="0" err="1" smtClean="0"/>
              <a:t>talasna</a:t>
            </a:r>
            <a:r>
              <a:rPr lang="en-US" sz="2000" dirty="0" smtClean="0"/>
              <a:t> </a:t>
            </a:r>
            <a:r>
              <a:rPr lang="en-US" sz="2000" dirty="0" err="1" smtClean="0"/>
              <a:t>duzina</a:t>
            </a:r>
            <a:r>
              <a:rPr lang="en-US" sz="2000" dirty="0" smtClean="0"/>
              <a:t>, </a:t>
            </a:r>
            <a:r>
              <a:rPr lang="en-US" sz="2000" dirty="0" err="1" smtClean="0"/>
              <a:t>brzina</a:t>
            </a:r>
            <a:r>
              <a:rPr lang="en-US" sz="2000" dirty="0" smtClean="0"/>
              <a:t> </a:t>
            </a:r>
            <a:r>
              <a:rPr lang="en-US" sz="2000" dirty="0" err="1" smtClean="0"/>
              <a:t>sirenja</a:t>
            </a:r>
            <a:r>
              <a:rPr lang="en-US" sz="2000" dirty="0"/>
              <a:t> </a:t>
            </a:r>
            <a:r>
              <a:rPr lang="en-US" sz="2000" dirty="0" smtClean="0"/>
              <a:t>i </a:t>
            </a:r>
            <a:r>
              <a:rPr lang="en-US" sz="2000" dirty="0" err="1" smtClean="0"/>
              <a:t>intenzitet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Zvucni</a:t>
            </a:r>
            <a:r>
              <a:rPr lang="en-US" dirty="0" smtClean="0"/>
              <a:t> </a:t>
            </a:r>
            <a:r>
              <a:rPr lang="en-US" dirty="0" err="1" smtClean="0"/>
              <a:t>talasi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496855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0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75761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err="1" smtClean="0"/>
              <a:t>Frekvencija</a:t>
            </a:r>
            <a:r>
              <a:rPr lang="en-US" b="1" i="1" u="sng" dirty="0" smtClean="0"/>
              <a:t> (f) </a:t>
            </a:r>
            <a:r>
              <a:rPr lang="en-US" dirty="0" smtClean="0"/>
              <a:t>je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osilacija</a:t>
            </a:r>
            <a:r>
              <a:rPr lang="en-US" dirty="0" smtClean="0"/>
              <a:t> u </a:t>
            </a:r>
            <a:r>
              <a:rPr lang="en-US" dirty="0" err="1" smtClean="0"/>
              <a:t>sekundi</a:t>
            </a:r>
            <a:r>
              <a:rPr lang="en-US" dirty="0" smtClean="0"/>
              <a:t> i </a:t>
            </a:r>
            <a:r>
              <a:rPr lang="en-US" dirty="0" err="1" smtClean="0"/>
              <a:t>jedan</a:t>
            </a:r>
            <a:r>
              <a:rPr lang="en-US" dirty="0" smtClean="0"/>
              <a:t> je od </a:t>
            </a:r>
            <a:r>
              <a:rPr lang="en-US" dirty="0" err="1" smtClean="0"/>
              <a:t>najvaznijih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fizickih</a:t>
            </a:r>
            <a:r>
              <a:rPr lang="en-US" dirty="0" smtClean="0"/>
              <a:t> </a:t>
            </a:r>
            <a:r>
              <a:rPr lang="en-US" dirty="0" err="1" smtClean="0"/>
              <a:t>parametara</a:t>
            </a:r>
            <a:r>
              <a:rPr lang="en-US" dirty="0" smtClean="0"/>
              <a:t> u </a:t>
            </a:r>
            <a:r>
              <a:rPr lang="en-US" dirty="0" err="1" smtClean="0"/>
              <a:t>dijagnostickoj</a:t>
            </a:r>
            <a:r>
              <a:rPr lang="en-US" dirty="0" smtClean="0"/>
              <a:t> </a:t>
            </a:r>
            <a:r>
              <a:rPr lang="en-US" dirty="0" err="1" smtClean="0"/>
              <a:t>primjeni.Ona</a:t>
            </a:r>
            <a:r>
              <a:rPr lang="en-US" dirty="0" smtClean="0"/>
              <a:t> </a:t>
            </a:r>
            <a:r>
              <a:rPr lang="en-US" dirty="0" err="1" smtClean="0"/>
              <a:t>odreduje</a:t>
            </a:r>
            <a:r>
              <a:rPr lang="en-US" dirty="0" smtClean="0"/>
              <a:t> </a:t>
            </a:r>
            <a:r>
              <a:rPr lang="en-US" dirty="0" err="1" smtClean="0"/>
              <a:t>odlike</a:t>
            </a:r>
            <a:endParaRPr lang="en-US" dirty="0" smtClean="0"/>
          </a:p>
          <a:p>
            <a:r>
              <a:rPr lang="en-US" dirty="0" err="1" smtClean="0"/>
              <a:t>aparata</a:t>
            </a:r>
            <a:r>
              <a:rPr lang="en-US" dirty="0" smtClean="0"/>
              <a:t>, </a:t>
            </a:r>
            <a:r>
              <a:rPr lang="en-US" dirty="0" err="1" smtClean="0"/>
              <a:t>jer</a:t>
            </a:r>
            <a:r>
              <a:rPr lang="en-US" dirty="0" smtClean="0"/>
              <a:t> se </a:t>
            </a:r>
            <a:r>
              <a:rPr lang="en-US" dirty="0" err="1" smtClean="0"/>
              <a:t>sonde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pregled</a:t>
            </a:r>
            <a:r>
              <a:rPr lang="en-US" dirty="0" smtClean="0"/>
              <a:t> </a:t>
            </a:r>
            <a:r>
              <a:rPr lang="en-US" dirty="0" err="1" smtClean="0"/>
              <a:t>pojedinih</a:t>
            </a:r>
            <a:r>
              <a:rPr lang="en-US" dirty="0" smtClean="0"/>
              <a:t> </a:t>
            </a:r>
            <a:r>
              <a:rPr lang="en-US" dirty="0" err="1" smtClean="0"/>
              <a:t>regija</a:t>
            </a:r>
            <a:r>
              <a:rPr lang="en-US" dirty="0" smtClean="0"/>
              <a:t> </a:t>
            </a:r>
            <a:r>
              <a:rPr lang="en-US" dirty="0" err="1" smtClean="0"/>
              <a:t>razlikuju</a:t>
            </a:r>
            <a:endParaRPr lang="en-US" dirty="0" smtClean="0"/>
          </a:p>
          <a:p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osnovu</a:t>
            </a:r>
            <a:r>
              <a:rPr lang="en-US" dirty="0" smtClean="0"/>
              <a:t> </a:t>
            </a:r>
            <a:r>
              <a:rPr lang="en-US" dirty="0" err="1" smtClean="0"/>
              <a:t>frekvencije.U</a:t>
            </a:r>
            <a:r>
              <a:rPr lang="en-US" dirty="0" smtClean="0"/>
              <a:t> </a:t>
            </a:r>
            <a:r>
              <a:rPr lang="en-US" dirty="0" err="1" smtClean="0"/>
              <a:t>medicinskoj</a:t>
            </a:r>
            <a:r>
              <a:rPr lang="en-US" dirty="0" smtClean="0"/>
              <a:t> </a:t>
            </a:r>
            <a:r>
              <a:rPr lang="en-US" dirty="0" err="1" smtClean="0"/>
              <a:t>praksi</a:t>
            </a:r>
            <a:r>
              <a:rPr lang="en-US" dirty="0" smtClean="0"/>
              <a:t> se </a:t>
            </a:r>
            <a:r>
              <a:rPr lang="en-US" dirty="0" err="1" smtClean="0"/>
              <a:t>upotrebljavaju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ultrazvucni</a:t>
            </a:r>
            <a:r>
              <a:rPr lang="en-US" dirty="0" smtClean="0"/>
              <a:t> </a:t>
            </a:r>
            <a:r>
              <a:rPr lang="en-US" dirty="0" err="1" smtClean="0"/>
              <a:t>talasi</a:t>
            </a:r>
            <a:r>
              <a:rPr lang="en-US" dirty="0" smtClean="0"/>
              <a:t> </a:t>
            </a:r>
            <a:r>
              <a:rPr lang="en-US" dirty="0" err="1" smtClean="0"/>
              <a:t>frekvencije</a:t>
            </a:r>
            <a:r>
              <a:rPr lang="en-US" dirty="0" smtClean="0"/>
              <a:t> od 1do 10 </a:t>
            </a:r>
            <a:r>
              <a:rPr lang="en-US" dirty="0" err="1" smtClean="0"/>
              <a:t>MHz.</a:t>
            </a:r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39" y="1916832"/>
            <a:ext cx="3816424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789040"/>
            <a:ext cx="7443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err="1" smtClean="0"/>
              <a:t>Talasna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duzina</a:t>
            </a:r>
            <a:r>
              <a:rPr lang="en-US" b="1" i="1" u="sng" dirty="0" smtClean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obrnuto</a:t>
            </a:r>
            <a:r>
              <a:rPr lang="en-US" dirty="0" smtClean="0"/>
              <a:t> </a:t>
            </a:r>
            <a:r>
              <a:rPr lang="en-US" dirty="0" err="1" smtClean="0"/>
              <a:t>proporcijonalna</a:t>
            </a:r>
            <a:r>
              <a:rPr lang="en-US" dirty="0" smtClean="0"/>
              <a:t> </a:t>
            </a:r>
            <a:r>
              <a:rPr lang="en-US" dirty="0" err="1" smtClean="0"/>
              <a:t>frekvenciji</a:t>
            </a:r>
            <a:r>
              <a:rPr lang="en-US" dirty="0" smtClean="0"/>
              <a:t> </a:t>
            </a:r>
            <a:r>
              <a:rPr lang="en-US" dirty="0" err="1" smtClean="0"/>
              <a:t>ultrazvuka</a:t>
            </a:r>
            <a:endParaRPr lang="en-US" dirty="0"/>
          </a:p>
          <a:p>
            <a:r>
              <a:rPr lang="en-US" dirty="0" smtClean="0"/>
              <a:t> ( </a:t>
            </a:r>
            <a:r>
              <a:rPr lang="en-US" dirty="0" err="1" smtClean="0"/>
              <a:t>Npr:Kod</a:t>
            </a:r>
            <a:r>
              <a:rPr lang="en-US" dirty="0" smtClean="0"/>
              <a:t> </a:t>
            </a:r>
            <a:r>
              <a:rPr lang="en-US" dirty="0" err="1" smtClean="0"/>
              <a:t>frekvencije</a:t>
            </a:r>
            <a:r>
              <a:rPr lang="en-US" dirty="0" smtClean="0"/>
              <a:t> 1,5 MHz </a:t>
            </a:r>
            <a:r>
              <a:rPr lang="en-US" dirty="0" err="1" smtClean="0"/>
              <a:t>talasna</a:t>
            </a:r>
            <a:r>
              <a:rPr lang="en-US" dirty="0" smtClean="0"/>
              <a:t> </a:t>
            </a:r>
            <a:r>
              <a:rPr lang="en-US" dirty="0" err="1" smtClean="0"/>
              <a:t>duzina</a:t>
            </a:r>
            <a:r>
              <a:rPr lang="en-US" dirty="0" smtClean="0"/>
              <a:t> je 1mm, a </a:t>
            </a:r>
            <a:r>
              <a:rPr lang="en-US" dirty="0" err="1" smtClean="0"/>
              <a:t>kod</a:t>
            </a:r>
            <a:endParaRPr lang="en-US" dirty="0" smtClean="0"/>
          </a:p>
          <a:p>
            <a:r>
              <a:rPr lang="en-US" dirty="0" smtClean="0"/>
              <a:t> 3MHz je </a:t>
            </a:r>
            <a:r>
              <a:rPr lang="en-US" dirty="0" err="1" smtClean="0"/>
              <a:t>samo</a:t>
            </a:r>
            <a:r>
              <a:rPr lang="en-US" dirty="0" smtClean="0"/>
              <a:t> 0,5mm).</a:t>
            </a:r>
          </a:p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69160"/>
            <a:ext cx="3161928" cy="1557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1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575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err="1" smtClean="0"/>
              <a:t>Brzina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sirenja</a:t>
            </a:r>
            <a:r>
              <a:rPr lang="en-US" b="1" i="1" u="sng" dirty="0" smtClean="0"/>
              <a:t> (v) </a:t>
            </a:r>
            <a:r>
              <a:rPr lang="en-US" dirty="0" smtClean="0"/>
              <a:t>je </a:t>
            </a:r>
            <a:r>
              <a:rPr lang="en-US" dirty="0" err="1" smtClean="0"/>
              <a:t>brzina</a:t>
            </a:r>
            <a:r>
              <a:rPr lang="en-US" dirty="0" smtClean="0"/>
              <a:t> </a:t>
            </a:r>
            <a:r>
              <a:rPr lang="en-US" dirty="0" err="1" smtClean="0"/>
              <a:t>kojom</a:t>
            </a:r>
            <a:r>
              <a:rPr lang="en-US" dirty="0" smtClean="0"/>
              <a:t> se </a:t>
            </a:r>
            <a:r>
              <a:rPr lang="en-US" dirty="0" err="1" smtClean="0"/>
              <a:t>ultrazvuk</a:t>
            </a:r>
            <a:r>
              <a:rPr lang="en-US" dirty="0" smtClean="0"/>
              <a:t> </a:t>
            </a:r>
            <a:r>
              <a:rPr lang="en-US" dirty="0" err="1" smtClean="0"/>
              <a:t>siri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elasticnu</a:t>
            </a:r>
            <a:r>
              <a:rPr lang="en-US" dirty="0" smtClean="0"/>
              <a:t> </a:t>
            </a:r>
            <a:r>
              <a:rPr lang="en-US" dirty="0" err="1" smtClean="0"/>
              <a:t>sredinu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Proporcionalna</a:t>
            </a:r>
            <a:r>
              <a:rPr lang="en-US" dirty="0" smtClean="0"/>
              <a:t> je </a:t>
            </a:r>
            <a:r>
              <a:rPr lang="en-US" dirty="0" err="1" smtClean="0"/>
              <a:t>frekvenciji</a:t>
            </a:r>
            <a:r>
              <a:rPr lang="en-US" dirty="0" smtClean="0"/>
              <a:t> i </a:t>
            </a:r>
            <a:r>
              <a:rPr lang="en-US" dirty="0" err="1" smtClean="0"/>
              <a:t>talasnoj</a:t>
            </a:r>
            <a:r>
              <a:rPr lang="en-US" dirty="0" smtClean="0"/>
              <a:t> </a:t>
            </a:r>
            <a:r>
              <a:rPr lang="en-US" dirty="0" err="1" smtClean="0"/>
              <a:t>duzini</a:t>
            </a:r>
            <a:r>
              <a:rPr lang="en-US" dirty="0" smtClean="0"/>
              <a:t>. </a:t>
            </a:r>
            <a:r>
              <a:rPr lang="en-US" dirty="0" err="1" smtClean="0"/>
              <a:t>Najveca</a:t>
            </a:r>
            <a:r>
              <a:rPr lang="en-US" dirty="0" smtClean="0"/>
              <a:t> je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prolazu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ultrazvucnog</a:t>
            </a:r>
            <a:r>
              <a:rPr lang="en-US" dirty="0" smtClean="0"/>
              <a:t> </a:t>
            </a:r>
            <a:r>
              <a:rPr lang="en-US" dirty="0" err="1" smtClean="0"/>
              <a:t>snopa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cvrste</a:t>
            </a:r>
            <a:r>
              <a:rPr lang="en-US" dirty="0" smtClean="0"/>
              <a:t> </a:t>
            </a:r>
            <a:r>
              <a:rPr lang="en-US" dirty="0" err="1" smtClean="0"/>
              <a:t>materije</a:t>
            </a:r>
            <a:r>
              <a:rPr lang="en-US" dirty="0" smtClean="0"/>
              <a:t>, a </a:t>
            </a:r>
            <a:r>
              <a:rPr lang="en-US" dirty="0" err="1" smtClean="0"/>
              <a:t>najmanja</a:t>
            </a:r>
            <a:r>
              <a:rPr lang="en-US" dirty="0" smtClean="0"/>
              <a:t> je </a:t>
            </a:r>
            <a:r>
              <a:rPr lang="en-US" dirty="0" err="1" smtClean="0"/>
              <a:t>kod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sirenja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gasove</a:t>
            </a:r>
            <a:r>
              <a:rPr lang="en-US" dirty="0" smtClean="0"/>
              <a:t>. </a:t>
            </a:r>
            <a:r>
              <a:rPr lang="en-US" dirty="0" err="1" smtClean="0"/>
              <a:t>Brzina</a:t>
            </a:r>
            <a:r>
              <a:rPr lang="en-US" dirty="0" smtClean="0"/>
              <a:t> </a:t>
            </a:r>
            <a:r>
              <a:rPr lang="en-US" dirty="0" err="1" smtClean="0"/>
              <a:t>ultrazvuka</a:t>
            </a:r>
            <a:r>
              <a:rPr lang="en-US" dirty="0" smtClean="0"/>
              <a:t> se </a:t>
            </a:r>
            <a:r>
              <a:rPr lang="en-US" dirty="0" err="1" smtClean="0"/>
              <a:t>mjeri</a:t>
            </a:r>
            <a:r>
              <a:rPr lang="en-US" dirty="0" smtClean="0"/>
              <a:t> </a:t>
            </a:r>
            <a:r>
              <a:rPr lang="en-US" dirty="0" err="1" smtClean="0"/>
              <a:t>metrima</a:t>
            </a:r>
            <a:r>
              <a:rPr lang="en-US" dirty="0" smtClean="0"/>
              <a:t> u </a:t>
            </a:r>
            <a:r>
              <a:rPr lang="en-US" dirty="0" err="1" smtClean="0"/>
              <a:t>sekundi.Brzina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ultrazvuka</a:t>
            </a:r>
            <a:r>
              <a:rPr lang="en-US" dirty="0" smtClean="0"/>
              <a:t> je od </a:t>
            </a:r>
            <a:r>
              <a:rPr lang="en-US" dirty="0" err="1" smtClean="0"/>
              <a:t>velikog</a:t>
            </a:r>
            <a:r>
              <a:rPr lang="en-US" dirty="0" smtClean="0"/>
              <a:t> </a:t>
            </a:r>
            <a:r>
              <a:rPr lang="en-US" dirty="0" err="1" smtClean="0"/>
              <a:t>znacaja</a:t>
            </a:r>
            <a:r>
              <a:rPr lang="en-US" dirty="0" smtClean="0"/>
              <a:t>, </a:t>
            </a:r>
            <a:r>
              <a:rPr lang="en-US" dirty="0" err="1" smtClean="0"/>
              <a:t>jer</a:t>
            </a:r>
            <a:r>
              <a:rPr lang="en-US" dirty="0" smtClean="0"/>
              <a:t> se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osnovu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vremena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protekne</a:t>
            </a:r>
            <a:r>
              <a:rPr lang="en-US" dirty="0" smtClean="0"/>
              <a:t> od </a:t>
            </a:r>
            <a:r>
              <a:rPr lang="en-US" dirty="0" err="1" smtClean="0"/>
              <a:t>emitovanja</a:t>
            </a:r>
            <a:r>
              <a:rPr lang="en-US" dirty="0" smtClean="0"/>
              <a:t> </a:t>
            </a:r>
            <a:r>
              <a:rPr lang="en-US" dirty="0" err="1" smtClean="0"/>
              <a:t>ultrazvucnog</a:t>
            </a:r>
            <a:r>
              <a:rPr lang="en-US" dirty="0" smtClean="0"/>
              <a:t> </a:t>
            </a:r>
            <a:r>
              <a:rPr lang="en-US" dirty="0" err="1" smtClean="0"/>
              <a:t>impulsa</a:t>
            </a:r>
            <a:r>
              <a:rPr lang="en-US" dirty="0" smtClean="0"/>
              <a:t> do </a:t>
            </a:r>
            <a:r>
              <a:rPr lang="en-US" dirty="0" err="1" smtClean="0"/>
              <a:t>registrovanja</a:t>
            </a:r>
            <a:r>
              <a:rPr lang="en-US" dirty="0" smtClean="0"/>
              <a:t> </a:t>
            </a:r>
            <a:r>
              <a:rPr lang="en-US" dirty="0" err="1" smtClean="0"/>
              <a:t>odjeka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Odreduje</a:t>
            </a:r>
            <a:r>
              <a:rPr lang="en-US" dirty="0" smtClean="0"/>
              <a:t> </a:t>
            </a:r>
            <a:r>
              <a:rPr lang="en-US" dirty="0" err="1" smtClean="0"/>
              <a:t>rastojanje</a:t>
            </a:r>
            <a:r>
              <a:rPr lang="en-US" dirty="0" smtClean="0"/>
              <a:t> </a:t>
            </a:r>
            <a:r>
              <a:rPr lang="en-US" dirty="0" err="1" smtClean="0"/>
              <a:t>prepreke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dubini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2657475" cy="1724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097" y="4332394"/>
            <a:ext cx="90893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err="1" smtClean="0"/>
              <a:t>Intenzitet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ultrazvuka</a:t>
            </a:r>
            <a:r>
              <a:rPr lang="en-US" b="1" i="1" u="sng" dirty="0" smtClean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energija</a:t>
            </a:r>
            <a:r>
              <a:rPr lang="en-US" dirty="0" smtClean="0"/>
              <a:t> </a:t>
            </a:r>
            <a:r>
              <a:rPr lang="en-US" dirty="0" err="1" smtClean="0"/>
              <a:t>kojom</a:t>
            </a:r>
            <a:r>
              <a:rPr lang="en-US" dirty="0" smtClean="0"/>
              <a:t> </a:t>
            </a:r>
            <a:r>
              <a:rPr lang="en-US" dirty="0" err="1" smtClean="0"/>
              <a:t>zvucni</a:t>
            </a:r>
            <a:r>
              <a:rPr lang="en-US" dirty="0" smtClean="0"/>
              <a:t> </a:t>
            </a:r>
            <a:r>
              <a:rPr lang="en-US" dirty="0" err="1" smtClean="0"/>
              <a:t>talas</a:t>
            </a:r>
            <a:r>
              <a:rPr lang="en-US" dirty="0" smtClean="0"/>
              <a:t> </a:t>
            </a:r>
            <a:r>
              <a:rPr lang="en-US" dirty="0" err="1" smtClean="0"/>
              <a:t>djeluje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okomito</a:t>
            </a:r>
            <a:r>
              <a:rPr lang="en-US" dirty="0" smtClean="0"/>
              <a:t> </a:t>
            </a:r>
            <a:r>
              <a:rPr lang="en-US" dirty="0" err="1" smtClean="0"/>
              <a:t>postavljenu</a:t>
            </a:r>
            <a:r>
              <a:rPr lang="en-US" dirty="0" smtClean="0"/>
              <a:t> </a:t>
            </a:r>
            <a:r>
              <a:rPr lang="en-US" dirty="0" err="1" smtClean="0"/>
              <a:t>jedinicu</a:t>
            </a:r>
            <a:r>
              <a:rPr lang="en-US" dirty="0" smtClean="0"/>
              <a:t> </a:t>
            </a:r>
            <a:r>
              <a:rPr lang="en-US" dirty="0" err="1" smtClean="0"/>
              <a:t>povrsine</a:t>
            </a:r>
            <a:r>
              <a:rPr lang="en-US" dirty="0" smtClean="0"/>
              <a:t> u </a:t>
            </a:r>
            <a:r>
              <a:rPr lang="en-US" dirty="0" err="1" smtClean="0"/>
              <a:t>odredenom</a:t>
            </a:r>
            <a:r>
              <a:rPr lang="en-US" dirty="0" smtClean="0"/>
              <a:t> </a:t>
            </a:r>
            <a:r>
              <a:rPr lang="en-US" dirty="0" err="1" smtClean="0"/>
              <a:t>vremenskom</a:t>
            </a:r>
            <a:r>
              <a:rPr lang="en-US" dirty="0" smtClean="0"/>
              <a:t> </a:t>
            </a:r>
            <a:r>
              <a:rPr lang="en-US" dirty="0" err="1" smtClean="0"/>
              <a:t>intervalu</a:t>
            </a:r>
            <a:r>
              <a:rPr lang="en-US" dirty="0" smtClean="0"/>
              <a:t>,</a:t>
            </a:r>
          </a:p>
          <a:p>
            <a:r>
              <a:rPr lang="en-US" dirty="0" smtClean="0"/>
              <a:t>I </a:t>
            </a:r>
            <a:r>
              <a:rPr lang="en-US" dirty="0" err="1" smtClean="0"/>
              <a:t>ona</a:t>
            </a:r>
            <a:r>
              <a:rPr lang="en-US" dirty="0" smtClean="0"/>
              <a:t> se </a:t>
            </a:r>
            <a:r>
              <a:rPr lang="en-US" dirty="0" err="1" smtClean="0"/>
              <a:t>izrazava</a:t>
            </a:r>
            <a:r>
              <a:rPr lang="en-US" dirty="0" smtClean="0"/>
              <a:t> u </a:t>
            </a:r>
            <a:r>
              <a:rPr lang="en-US" dirty="0" err="1" smtClean="0"/>
              <a:t>vatima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kvadratnom</a:t>
            </a:r>
            <a:r>
              <a:rPr lang="en-US" dirty="0" smtClean="0"/>
              <a:t> </a:t>
            </a:r>
            <a:r>
              <a:rPr lang="en-US" dirty="0" err="1" smtClean="0"/>
              <a:t>centimentru</a:t>
            </a:r>
            <a:r>
              <a:rPr lang="en-US" dirty="0" smtClean="0"/>
              <a:t> </a:t>
            </a:r>
            <a:r>
              <a:rPr lang="en-US" dirty="0" err="1" smtClean="0"/>
              <a:t>zracne</a:t>
            </a:r>
            <a:r>
              <a:rPr lang="en-US" dirty="0" smtClean="0"/>
              <a:t> </a:t>
            </a:r>
            <a:r>
              <a:rPr lang="en-US" dirty="0" err="1" smtClean="0"/>
              <a:t>povrsine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9839"/>
            <a:ext cx="6984776" cy="5491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3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764704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u="sng" dirty="0" err="1" smtClean="0"/>
              <a:t>Nastanak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ultrazvucne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slike</a:t>
            </a:r>
            <a:endParaRPr lang="en-US" b="1" i="1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068163" cy="2129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531" y="1700808"/>
            <a:ext cx="2962275" cy="1543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077072"/>
            <a:ext cx="81339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Ako</a:t>
            </a:r>
            <a:r>
              <a:rPr lang="en-US" dirty="0" smtClean="0"/>
              <a:t> se </a:t>
            </a:r>
            <a:r>
              <a:rPr lang="en-US" dirty="0" err="1" smtClean="0"/>
              <a:t>impuls</a:t>
            </a:r>
            <a:r>
              <a:rPr lang="en-US" dirty="0" smtClean="0"/>
              <a:t> </a:t>
            </a:r>
            <a:r>
              <a:rPr lang="en-US" dirty="0" err="1" smtClean="0"/>
              <a:t>ponovljeno</a:t>
            </a:r>
            <a:r>
              <a:rPr lang="en-US" dirty="0" smtClean="0"/>
              <a:t> </a:t>
            </a:r>
            <a:r>
              <a:rPr lang="en-US" dirty="0" err="1" smtClean="0"/>
              <a:t>salje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neko</a:t>
            </a:r>
            <a:r>
              <a:rPr lang="en-US" dirty="0" smtClean="0"/>
              <a:t> </a:t>
            </a:r>
            <a:r>
              <a:rPr lang="en-US" dirty="0" err="1" smtClean="0"/>
              <a:t>tkivo</a:t>
            </a:r>
            <a:r>
              <a:rPr lang="en-US" dirty="0" smtClean="0"/>
              <a:t>, a </a:t>
            </a:r>
            <a:r>
              <a:rPr lang="en-US" dirty="0" err="1" smtClean="0"/>
              <a:t>reflektovani</a:t>
            </a:r>
            <a:r>
              <a:rPr lang="en-US" dirty="0" smtClean="0"/>
              <a:t> </a:t>
            </a:r>
            <a:r>
              <a:rPr lang="en-US" dirty="0" err="1" smtClean="0"/>
              <a:t>dio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kontinuirano</a:t>
            </a:r>
            <a:r>
              <a:rPr lang="en-US" dirty="0" smtClean="0"/>
              <a:t> </a:t>
            </a:r>
            <a:r>
              <a:rPr lang="en-US" dirty="0" err="1" smtClean="0"/>
              <a:t>regisruje</a:t>
            </a:r>
            <a:r>
              <a:rPr lang="en-US" dirty="0" smtClean="0"/>
              <a:t>, </a:t>
            </a:r>
            <a:r>
              <a:rPr lang="en-US" dirty="0" err="1" smtClean="0"/>
              <a:t>dobija</a:t>
            </a:r>
            <a:r>
              <a:rPr lang="en-US" dirty="0" smtClean="0"/>
              <a:t> se </a:t>
            </a:r>
            <a:r>
              <a:rPr lang="en-US" dirty="0" err="1" smtClean="0"/>
              <a:t>slika</a:t>
            </a:r>
            <a:r>
              <a:rPr lang="en-US" dirty="0" smtClean="0"/>
              <a:t> </a:t>
            </a:r>
            <a:r>
              <a:rPr lang="en-US" dirty="0" err="1" smtClean="0"/>
              <a:t>granicne</a:t>
            </a:r>
            <a:r>
              <a:rPr lang="en-US" dirty="0" smtClean="0"/>
              <a:t> </a:t>
            </a:r>
            <a:r>
              <a:rPr lang="en-US" dirty="0" err="1" smtClean="0"/>
              <a:t>povrsine</a:t>
            </a:r>
            <a:r>
              <a:rPr lang="en-US" dirty="0" smtClean="0"/>
              <a:t> </a:t>
            </a:r>
            <a:r>
              <a:rPr lang="en-US" dirty="0" err="1" smtClean="0"/>
              <a:t>izmedu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medijuma</a:t>
            </a:r>
            <a:r>
              <a:rPr lang="en-US" dirty="0" smtClean="0"/>
              <a:t>. </a:t>
            </a:r>
            <a:r>
              <a:rPr lang="en-US" dirty="0" err="1" smtClean="0"/>
              <a:t>Nastanak</a:t>
            </a:r>
            <a:r>
              <a:rPr lang="en-US" dirty="0" smtClean="0"/>
              <a:t> </a:t>
            </a:r>
            <a:r>
              <a:rPr lang="en-US" dirty="0" err="1" smtClean="0"/>
              <a:t>trodimenzionalne</a:t>
            </a:r>
            <a:r>
              <a:rPr lang="en-US" dirty="0" smtClean="0"/>
              <a:t> </a:t>
            </a:r>
            <a:r>
              <a:rPr lang="en-US" dirty="0" err="1" smtClean="0"/>
              <a:t>slike</a:t>
            </a:r>
            <a:r>
              <a:rPr lang="en-US" dirty="0" smtClean="0"/>
              <a:t> </a:t>
            </a:r>
            <a:r>
              <a:rPr lang="en-US" dirty="0" err="1" smtClean="0"/>
              <a:t>zasniva</a:t>
            </a:r>
            <a:r>
              <a:rPr lang="en-US" dirty="0" smtClean="0"/>
              <a:t> se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kombinaciji</a:t>
            </a:r>
            <a:endParaRPr lang="en-US" dirty="0" smtClean="0"/>
          </a:p>
          <a:p>
            <a:r>
              <a:rPr lang="en-US" dirty="0" err="1" smtClean="0"/>
              <a:t>serijskih</a:t>
            </a:r>
            <a:r>
              <a:rPr lang="en-US" dirty="0" smtClean="0"/>
              <a:t> </a:t>
            </a:r>
            <a:r>
              <a:rPr lang="en-US" dirty="0" err="1" smtClean="0"/>
              <a:t>dvodimenzionalnih</a:t>
            </a:r>
            <a:r>
              <a:rPr lang="en-US" dirty="0" smtClean="0"/>
              <a:t> </a:t>
            </a:r>
            <a:r>
              <a:rPr lang="en-US" dirty="0" err="1" smtClean="0"/>
              <a:t>slika</a:t>
            </a:r>
            <a:r>
              <a:rPr lang="en-US" dirty="0" smtClean="0"/>
              <a:t>, </a:t>
            </a:r>
            <a:r>
              <a:rPr lang="en-US" dirty="0" err="1" smtClean="0"/>
              <a:t>volumenskog</a:t>
            </a:r>
            <a:r>
              <a:rPr lang="en-US" dirty="0" smtClean="0"/>
              <a:t> </a:t>
            </a:r>
            <a:r>
              <a:rPr lang="en-US" dirty="0" err="1" smtClean="0"/>
              <a:t>skeniranja</a:t>
            </a:r>
            <a:r>
              <a:rPr lang="en-US" dirty="0" smtClean="0"/>
              <a:t> i </a:t>
            </a:r>
            <a:r>
              <a:rPr lang="en-US" dirty="0" err="1" smtClean="0"/>
              <a:t>tehnici</a:t>
            </a:r>
            <a:r>
              <a:rPr lang="en-US" dirty="0" smtClean="0"/>
              <a:t> </a:t>
            </a:r>
          </a:p>
          <a:p>
            <a:r>
              <a:rPr lang="en-US" dirty="0" err="1"/>
              <a:t>b</a:t>
            </a:r>
            <a:r>
              <a:rPr lang="en-US" dirty="0" err="1" smtClean="0"/>
              <a:t>ifokalnih</a:t>
            </a:r>
            <a:r>
              <a:rPr lang="en-US" dirty="0" smtClean="0"/>
              <a:t> </a:t>
            </a:r>
            <a:r>
              <a:rPr lang="en-US" dirty="0" err="1" smtClean="0"/>
              <a:t>sociva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</TotalTime>
  <Words>472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Znacaj fizike u medicini</vt:lpstr>
      <vt:lpstr>MEDICINSKA FIZIKA</vt:lpstr>
      <vt:lpstr>Ultrazvucna dijagnostika</vt:lpstr>
      <vt:lpstr>Zvuk</vt:lpstr>
      <vt:lpstr>Zvucni talasi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Znacaj fizike u medicini</dc:title>
  <dc:creator>Win7</dc:creator>
  <cp:lastModifiedBy>Win7</cp:lastModifiedBy>
  <cp:revision>10</cp:revision>
  <dcterms:created xsi:type="dcterms:W3CDTF">2020-11-18T21:13:02Z</dcterms:created>
  <dcterms:modified xsi:type="dcterms:W3CDTF">2020-11-18T22:57:39Z</dcterms:modified>
</cp:coreProperties>
</file>