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hr-M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BB982C-D98D-BB40-9284-D28982B4A0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hr-ME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15DCDC4-0224-B84E-AE4F-60C0775C4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hr-ME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92D6D96-E732-CE4E-BC03-BC4E83028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A4C87-53B2-7642-B4EF-077322E8776E}" type="datetimeFigureOut">
              <a:rPr lang="hr-ME" smtClean="0"/>
              <a:t>18.11.2020.</a:t>
            </a:fld>
            <a:endParaRPr lang="hr-ME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3FD6340-FD3F-614A-87B0-38B80FA6E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ME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DAA8AC0-7D80-9244-B3E4-2081AE0FC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0D07-C9FC-884F-BE0E-47B15350CE12}" type="slidenum">
              <a:rPr lang="hr-ME" smtClean="0"/>
              <a:t>‹#›</a:t>
            </a:fld>
            <a:endParaRPr lang="hr-ME"/>
          </a:p>
        </p:txBody>
      </p:sp>
    </p:spTree>
    <p:extLst>
      <p:ext uri="{BB962C8B-B14F-4D97-AF65-F5344CB8AC3E}">
        <p14:creationId xmlns:p14="http://schemas.microsoft.com/office/powerpoint/2010/main" val="2489731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244BCB-0AB5-CF44-B8FA-17C1F06C4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hr-ME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362E7BA-D4E2-7443-9B0D-57DB759B9C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ME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020DC67-203F-E945-A5A0-C20E4D72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A4C87-53B2-7642-B4EF-077322E8776E}" type="datetimeFigureOut">
              <a:rPr lang="hr-ME" smtClean="0"/>
              <a:t>18.11.2020.</a:t>
            </a:fld>
            <a:endParaRPr lang="hr-ME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C76A3BE-C125-704E-B3A9-76497EAD4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ME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909E183-9421-574B-BB7E-6E76DEEEA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0D07-C9FC-884F-BE0E-47B15350CE12}" type="slidenum">
              <a:rPr lang="hr-ME" smtClean="0"/>
              <a:t>‹#›</a:t>
            </a:fld>
            <a:endParaRPr lang="hr-ME"/>
          </a:p>
        </p:txBody>
      </p:sp>
    </p:spTree>
    <p:extLst>
      <p:ext uri="{BB962C8B-B14F-4D97-AF65-F5344CB8AC3E}">
        <p14:creationId xmlns:p14="http://schemas.microsoft.com/office/powerpoint/2010/main" val="1596345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556CAB6C-12AA-A843-A430-37652CDC13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hr-ME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B7C157E3-0FD5-CE48-BD95-2F769DA7A9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ME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0905020-842C-B344-819E-7A50CE656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A4C87-53B2-7642-B4EF-077322E8776E}" type="datetimeFigureOut">
              <a:rPr lang="hr-ME" smtClean="0"/>
              <a:t>18.11.2020.</a:t>
            </a:fld>
            <a:endParaRPr lang="hr-ME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83478FE-E5C8-4844-878B-A27E0B616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ME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FCDE751-CCFA-124A-A516-05013A4C2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0D07-C9FC-884F-BE0E-47B15350CE12}" type="slidenum">
              <a:rPr lang="hr-ME" smtClean="0"/>
              <a:t>‹#›</a:t>
            </a:fld>
            <a:endParaRPr lang="hr-ME"/>
          </a:p>
        </p:txBody>
      </p:sp>
    </p:spTree>
    <p:extLst>
      <p:ext uri="{BB962C8B-B14F-4D97-AF65-F5344CB8AC3E}">
        <p14:creationId xmlns:p14="http://schemas.microsoft.com/office/powerpoint/2010/main" val="329261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93D907-8C2A-3F40-8297-1DFEA13CD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hr-ME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F8F58A9-E99A-194A-A7A1-47F79637A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ME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AEA26C0-F34B-2B49-87DD-4C91AD7DD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A4C87-53B2-7642-B4EF-077322E8776E}" type="datetimeFigureOut">
              <a:rPr lang="hr-ME" smtClean="0"/>
              <a:t>18.11.2020.</a:t>
            </a:fld>
            <a:endParaRPr lang="hr-ME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93A1C4C-240E-3B49-A6F0-A4EF11A7E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ME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2DCE2C8-D583-8342-9A4E-C1F76D62D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0D07-C9FC-884F-BE0E-47B15350CE12}" type="slidenum">
              <a:rPr lang="hr-ME" smtClean="0"/>
              <a:t>‹#›</a:t>
            </a:fld>
            <a:endParaRPr lang="hr-ME"/>
          </a:p>
        </p:txBody>
      </p:sp>
    </p:spTree>
    <p:extLst>
      <p:ext uri="{BB962C8B-B14F-4D97-AF65-F5344CB8AC3E}">
        <p14:creationId xmlns:p14="http://schemas.microsoft.com/office/powerpoint/2010/main" val="3395437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71F46D2-6AD1-8A4E-82AF-CC3DAEA95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hr-ME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2CC6FB6-8D0F-6A48-8159-E00F51F68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D7068AF-1DDE-434F-9FD3-AF42E8F87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A4C87-53B2-7642-B4EF-077322E8776E}" type="datetimeFigureOut">
              <a:rPr lang="hr-ME" smtClean="0"/>
              <a:t>18.11.2020.</a:t>
            </a:fld>
            <a:endParaRPr lang="hr-ME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91D7B86-C265-5840-8E39-D1F217B8F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ME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1664F03-93C1-FD46-AFA9-BAD7F2715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0D07-C9FC-884F-BE0E-47B15350CE12}" type="slidenum">
              <a:rPr lang="hr-ME" smtClean="0"/>
              <a:t>‹#›</a:t>
            </a:fld>
            <a:endParaRPr lang="hr-ME"/>
          </a:p>
        </p:txBody>
      </p:sp>
    </p:spTree>
    <p:extLst>
      <p:ext uri="{BB962C8B-B14F-4D97-AF65-F5344CB8AC3E}">
        <p14:creationId xmlns:p14="http://schemas.microsoft.com/office/powerpoint/2010/main" val="2505737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FA7146-618E-D94F-9AC7-D202223C8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hr-ME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077C473-CEA9-E944-9650-FEDB2E8011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ME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008BB52-0485-E243-BF97-752C0ED6B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ME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2256E2B-B900-1743-AFD3-9AAC21FE1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A4C87-53B2-7642-B4EF-077322E8776E}" type="datetimeFigureOut">
              <a:rPr lang="hr-ME" smtClean="0"/>
              <a:t>18.11.2020.</a:t>
            </a:fld>
            <a:endParaRPr lang="hr-ME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2F49AB0-AAC1-1444-ABFA-A517D1898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ME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D179F73-534B-F242-982D-495CBDE03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0D07-C9FC-884F-BE0E-47B15350CE12}" type="slidenum">
              <a:rPr lang="hr-ME" smtClean="0"/>
              <a:t>‹#›</a:t>
            </a:fld>
            <a:endParaRPr lang="hr-ME"/>
          </a:p>
        </p:txBody>
      </p:sp>
    </p:spTree>
    <p:extLst>
      <p:ext uri="{BB962C8B-B14F-4D97-AF65-F5344CB8AC3E}">
        <p14:creationId xmlns:p14="http://schemas.microsoft.com/office/powerpoint/2010/main" val="915374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690F7C-6532-3946-87F9-0C7D23D30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hr-ME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7E87888-4B41-2F45-A371-F5CF0AF94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DFA1F08-6FED-0544-B732-C1493B3ECE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ME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8D49CE07-CAA9-784F-9A5A-06C390B396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06502D6D-6AA7-714F-9229-45F8A0DBFA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ME"/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8A0C2673-03E7-F447-8EE9-77575522A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A4C87-53B2-7642-B4EF-077322E8776E}" type="datetimeFigureOut">
              <a:rPr lang="hr-ME" smtClean="0"/>
              <a:t>18.11.2020.</a:t>
            </a:fld>
            <a:endParaRPr lang="hr-ME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A4195E03-5C8A-7445-9499-E295AA062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ME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10E9BD42-9F1A-B04B-A908-D5A09562C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0D07-C9FC-884F-BE0E-47B15350CE12}" type="slidenum">
              <a:rPr lang="hr-ME" smtClean="0"/>
              <a:t>‹#›</a:t>
            </a:fld>
            <a:endParaRPr lang="hr-ME"/>
          </a:p>
        </p:txBody>
      </p:sp>
    </p:spTree>
    <p:extLst>
      <p:ext uri="{BB962C8B-B14F-4D97-AF65-F5344CB8AC3E}">
        <p14:creationId xmlns:p14="http://schemas.microsoft.com/office/powerpoint/2010/main" val="3270652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564EF4E-E319-FA43-B9B6-0FD2023A9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hr-ME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89B673DD-4FD2-8041-9F07-4BF8BA166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A4C87-53B2-7642-B4EF-077322E8776E}" type="datetimeFigureOut">
              <a:rPr lang="hr-ME" smtClean="0"/>
              <a:t>18.11.2020.</a:t>
            </a:fld>
            <a:endParaRPr lang="hr-ME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849422B9-F3CD-1C4F-B83D-09FCE8B1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ME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69D42FB6-4E97-334D-95AB-01C4F08E5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0D07-C9FC-884F-BE0E-47B15350CE12}" type="slidenum">
              <a:rPr lang="hr-ME" smtClean="0"/>
              <a:t>‹#›</a:t>
            </a:fld>
            <a:endParaRPr lang="hr-ME"/>
          </a:p>
        </p:txBody>
      </p:sp>
    </p:spTree>
    <p:extLst>
      <p:ext uri="{BB962C8B-B14F-4D97-AF65-F5344CB8AC3E}">
        <p14:creationId xmlns:p14="http://schemas.microsoft.com/office/powerpoint/2010/main" val="886526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7DC9C248-E30A-0840-AFB5-B055877FB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A4C87-53B2-7642-B4EF-077322E8776E}" type="datetimeFigureOut">
              <a:rPr lang="hr-ME" smtClean="0"/>
              <a:t>18.11.2020.</a:t>
            </a:fld>
            <a:endParaRPr lang="hr-ME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D979F648-4AF7-CE4B-911E-D699FBA5F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ME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68E3D573-6F86-474C-86B3-7344D30DF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0D07-C9FC-884F-BE0E-47B15350CE12}" type="slidenum">
              <a:rPr lang="hr-ME" smtClean="0"/>
              <a:t>‹#›</a:t>
            </a:fld>
            <a:endParaRPr lang="hr-ME"/>
          </a:p>
        </p:txBody>
      </p:sp>
    </p:spTree>
    <p:extLst>
      <p:ext uri="{BB962C8B-B14F-4D97-AF65-F5344CB8AC3E}">
        <p14:creationId xmlns:p14="http://schemas.microsoft.com/office/powerpoint/2010/main" val="1491536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86A032-A1EE-5440-AE78-5A577E079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hr-ME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F30261C-E360-AC49-A9A4-9F7CC0D42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ME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7AFA5E5-331A-3F46-A834-AB97754161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30F3F7B-F884-AA44-82B2-5C5941561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A4C87-53B2-7642-B4EF-077322E8776E}" type="datetimeFigureOut">
              <a:rPr lang="hr-ME" smtClean="0"/>
              <a:t>18.11.2020.</a:t>
            </a:fld>
            <a:endParaRPr lang="hr-ME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AECDB77-16E6-084A-A8E9-E6122CEFE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ME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78C97FA-A8C9-7842-BAB0-59FB5A183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0D07-C9FC-884F-BE0E-47B15350CE12}" type="slidenum">
              <a:rPr lang="hr-ME" smtClean="0"/>
              <a:t>‹#›</a:t>
            </a:fld>
            <a:endParaRPr lang="hr-ME"/>
          </a:p>
        </p:txBody>
      </p:sp>
    </p:spTree>
    <p:extLst>
      <p:ext uri="{BB962C8B-B14F-4D97-AF65-F5344CB8AC3E}">
        <p14:creationId xmlns:p14="http://schemas.microsoft.com/office/powerpoint/2010/main" val="4110645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9F2DA7-2C6A-D043-A34F-236C9B13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hr-ME"/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D7C120A0-3C86-694A-98D5-BE3137A836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ME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6A935A61-F8E4-E941-B802-0B00C0AB1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EA202E6-A89D-5A4F-8C8D-C57175099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A4C87-53B2-7642-B4EF-077322E8776E}" type="datetimeFigureOut">
              <a:rPr lang="hr-ME" smtClean="0"/>
              <a:t>18.11.2020.</a:t>
            </a:fld>
            <a:endParaRPr lang="hr-ME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9860FB3-4F3D-4443-BE91-4A76966F8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ME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B98B5F7-40C6-4440-AE77-47C991370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0D07-C9FC-884F-BE0E-47B15350CE12}" type="slidenum">
              <a:rPr lang="hr-ME" smtClean="0"/>
              <a:t>‹#›</a:t>
            </a:fld>
            <a:endParaRPr lang="hr-ME"/>
          </a:p>
        </p:txBody>
      </p:sp>
    </p:spTree>
    <p:extLst>
      <p:ext uri="{BB962C8B-B14F-4D97-AF65-F5344CB8AC3E}">
        <p14:creationId xmlns:p14="http://schemas.microsoft.com/office/powerpoint/2010/main" val="233334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86833B78-9C66-1243-B9A5-B324ABF5E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hr-ME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BCCE6AA-8E1A-834D-B95B-2DE04B703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ME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1C11D8B-E2EA-904C-812A-52114194F3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A4C87-53B2-7642-B4EF-077322E8776E}" type="datetimeFigureOut">
              <a:rPr lang="hr-ME" smtClean="0"/>
              <a:t>18.11.2020.</a:t>
            </a:fld>
            <a:endParaRPr lang="hr-ME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C532EA4-C528-0247-9FE1-ACDD52D2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ME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EAF5509-3BEA-FA48-840C-30BE34FAAD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A0D07-C9FC-884F-BE0E-47B15350CE12}" type="slidenum">
              <a:rPr lang="hr-ME" smtClean="0"/>
              <a:t>‹#›</a:t>
            </a:fld>
            <a:endParaRPr lang="hr-ME"/>
          </a:p>
        </p:txBody>
      </p:sp>
    </p:spTree>
    <p:extLst>
      <p:ext uri="{BB962C8B-B14F-4D97-AF65-F5344CB8AC3E}">
        <p14:creationId xmlns:p14="http://schemas.microsoft.com/office/powerpoint/2010/main" val="197729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r-M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4">
            <a:extLst>
              <a:ext uri="{FF2B5EF4-FFF2-40B4-BE49-F238E27FC236}">
                <a16:creationId xmlns:a16="http://schemas.microsoft.com/office/drawing/2014/main" id="{DAEEEE52-8DF0-7A44-95E2-2A0D0BDB84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12" y="0"/>
            <a:ext cx="122464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742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4">
            <a:extLst>
              <a:ext uri="{FF2B5EF4-FFF2-40B4-BE49-F238E27FC236}">
                <a16:creationId xmlns:a16="http://schemas.microsoft.com/office/drawing/2014/main" id="{7022C552-70EE-7B4D-9AEF-0D29AE46E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38"/>
            <a:ext cx="12219216" cy="684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632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4">
            <a:extLst>
              <a:ext uri="{FF2B5EF4-FFF2-40B4-BE49-F238E27FC236}">
                <a16:creationId xmlns:a16="http://schemas.microsoft.com/office/drawing/2014/main" id="{99DE3DE8-9E7F-9245-BA82-196A68EC7F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38"/>
            <a:ext cx="12219216" cy="684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06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5">
            <a:extLst>
              <a:ext uri="{FF2B5EF4-FFF2-40B4-BE49-F238E27FC236}">
                <a16:creationId xmlns:a16="http://schemas.microsoft.com/office/drawing/2014/main" id="{EBF53FBB-083A-5241-AACA-BE61CA94CC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11" y="0"/>
            <a:ext cx="1224642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974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4">
            <a:extLst>
              <a:ext uri="{FF2B5EF4-FFF2-40B4-BE49-F238E27FC236}">
                <a16:creationId xmlns:a16="http://schemas.microsoft.com/office/drawing/2014/main" id="{7D61AD1E-C3DE-6543-A7A7-EB9F3523E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11" y="0"/>
            <a:ext cx="1224642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528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4">
            <a:extLst>
              <a:ext uri="{FF2B5EF4-FFF2-40B4-BE49-F238E27FC236}">
                <a16:creationId xmlns:a16="http://schemas.microsoft.com/office/drawing/2014/main" id="{B5B15E22-37B7-1241-93EE-A383696EF5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11" y="0"/>
            <a:ext cx="1224642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312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F74A7CA0-53D3-C640-8362-5A06DC9EE4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775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993B5CE7-0592-874D-AB7B-CA38F9986D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91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5">
            <a:extLst>
              <a:ext uri="{FF2B5EF4-FFF2-40B4-BE49-F238E27FC236}">
                <a16:creationId xmlns:a16="http://schemas.microsoft.com/office/drawing/2014/main" id="{99031753-490B-C846-A8B8-B4E006FEAA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11" y="0"/>
            <a:ext cx="1224642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954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4">
            <a:extLst>
              <a:ext uri="{FF2B5EF4-FFF2-40B4-BE49-F238E27FC236}">
                <a16:creationId xmlns:a16="http://schemas.microsoft.com/office/drawing/2014/main" id="{732D5BD5-1398-6B43-A4BD-11769A029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11" y="0"/>
            <a:ext cx="1224642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128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5">
            <a:extLst>
              <a:ext uri="{FF2B5EF4-FFF2-40B4-BE49-F238E27FC236}">
                <a16:creationId xmlns:a16="http://schemas.microsoft.com/office/drawing/2014/main" id="{5F616588-CC65-6742-8772-BF88870C3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11" y="0"/>
            <a:ext cx="1224642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55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4">
            <a:extLst>
              <a:ext uri="{FF2B5EF4-FFF2-40B4-BE49-F238E27FC236}">
                <a16:creationId xmlns:a16="http://schemas.microsoft.com/office/drawing/2014/main" id="{695C52DA-0724-494A-8FAD-B3B894FD6B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38"/>
            <a:ext cx="12219216" cy="684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45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4">
            <a:extLst>
              <a:ext uri="{FF2B5EF4-FFF2-40B4-BE49-F238E27FC236}">
                <a16:creationId xmlns:a16="http://schemas.microsoft.com/office/drawing/2014/main" id="{A098440C-A6D4-B448-9C2F-3C836A972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38"/>
            <a:ext cx="12219216" cy="684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720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Široki zaslon</PresentationFormat>
  <Slides>13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4" baseType="lpstr"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Alijana Šabotić</dc:creator>
  <cp:lastModifiedBy>Alijana Šabotić</cp:lastModifiedBy>
  <cp:revision>1</cp:revision>
  <dcterms:created xsi:type="dcterms:W3CDTF">2020-11-18T17:33:20Z</dcterms:created>
  <dcterms:modified xsi:type="dcterms:W3CDTF">2020-11-18T17:38:41Z</dcterms:modified>
</cp:coreProperties>
</file>