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9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36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943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9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6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6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063B-7818-4834-8DE1-95AB97DC1E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BB6C33-FB36-465E-BFCD-368A63A77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F687-80E9-4375-AACB-29E0B206E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Zdravi zubi i blistav osmijeh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564DC-BA54-4D0E-B6EA-2FFB4C2F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9" y="3235502"/>
            <a:ext cx="3947306" cy="33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8FA779-A862-4611-977A-AC5BAA32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" r="48879" b="7505"/>
          <a:stretch/>
        </p:blipFill>
        <p:spPr>
          <a:xfrm rot="5400000">
            <a:off x="1702498" y="-1702498"/>
            <a:ext cx="5639578" cy="90445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D4A43-A85A-45A3-8449-F6325A054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2" y="5750518"/>
            <a:ext cx="1218174" cy="11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62EA69-CBF4-4F44-9F37-6FAF3037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4037" r="3620" b="17970"/>
          <a:stretch/>
        </p:blipFill>
        <p:spPr>
          <a:xfrm rot="5400000">
            <a:off x="1658188" y="-1658188"/>
            <a:ext cx="5743220" cy="90595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ECDB1-A9A7-40BC-ABC7-7599589E5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2" y="5750518"/>
            <a:ext cx="1218174" cy="11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Zdravi zubi i blistav osmijeh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Zdravi zubi i blistav osmijeh</dc:title>
  <dc:creator>Danojla Medojevic</dc:creator>
  <cp:lastModifiedBy>Danojla Medojevic</cp:lastModifiedBy>
  <cp:revision>1</cp:revision>
  <dcterms:created xsi:type="dcterms:W3CDTF">2020-09-24T23:46:19Z</dcterms:created>
  <dcterms:modified xsi:type="dcterms:W3CDTF">2020-09-24T23:53:00Z</dcterms:modified>
</cp:coreProperties>
</file>