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2BBD6E-CFC2-3F4C-A3FE-E8E6802BE5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36C96B0-B8CE-3B4A-907F-54C0F6851B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RS"/>
              <a:t>Kliknite da biste uredili stil podnaslova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F66E14F2-5D6F-3C4E-8C3D-400F2AF71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24E95-8FF1-0C48-B86E-D8A79EEC2AF0}" type="datetimeFigureOut">
              <a:rPr lang="sr-Latn-RS" smtClean="0"/>
              <a:t>24.9.2020.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99BE8AA0-4F9F-3D48-BBC9-9354D0515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C76A9836-2FC7-944C-A83B-7495BF6C1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6D6F0-BFEB-D74D-AA65-EF7B348B62D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19740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F8CED1-E7BD-7640-AA8C-A4B39B743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B4798BAD-9968-C348-89B3-9846366307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C74BA961-88EE-B64A-9CA5-FEA41E4CC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24E95-8FF1-0C48-B86E-D8A79EEC2AF0}" type="datetimeFigureOut">
              <a:rPr lang="sr-Latn-RS" smtClean="0"/>
              <a:t>24.9.2020.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7C14E4A6-B0EB-8144-A54A-39F9B2300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3D4DBC92-25FC-504C-9A9F-DB8DFCA2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6D6F0-BFEB-D74D-AA65-EF7B348B62D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0309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>
            <a:extLst>
              <a:ext uri="{FF2B5EF4-FFF2-40B4-BE49-F238E27FC236}">
                <a16:creationId xmlns:a16="http://schemas.microsoft.com/office/drawing/2014/main" id="{598F0EF9-BB96-124F-979E-08F13F76F4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3DD73F66-2FA2-BB42-8AD0-68D3263E02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453FD771-15FB-1C48-A375-5A8D51553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24E95-8FF1-0C48-B86E-D8A79EEC2AF0}" type="datetimeFigureOut">
              <a:rPr lang="sr-Latn-RS" smtClean="0"/>
              <a:t>24.9.2020.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84C6A913-2108-854E-B3F8-0719B80C2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BD82C4EE-535C-FF42-BB65-0010FE8BC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6D6F0-BFEB-D74D-AA65-EF7B348B62D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23253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59DAB5-B7F7-CD46-AB66-BD8C4E1F3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57379A5D-FBC2-DB4A-85DF-C0F223BD5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D5E29F30-3012-E84E-8110-452108534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24E95-8FF1-0C48-B86E-D8A79EEC2AF0}" type="datetimeFigureOut">
              <a:rPr lang="sr-Latn-RS" smtClean="0"/>
              <a:t>24.9.2020.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71629282-9645-554A-98C9-3740F5E0D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2CFE6292-BE7A-5B48-A556-5C4E7FE13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6D6F0-BFEB-D74D-AA65-EF7B348B62D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90141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50782A-93F9-314B-9A1A-F2CE2AE2A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0FEE5FB0-6B42-9D43-91E7-35CD104C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485C5019-FEEF-C244-9F47-789736F31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24E95-8FF1-0C48-B86E-D8A79EEC2AF0}" type="datetimeFigureOut">
              <a:rPr lang="sr-Latn-RS" smtClean="0"/>
              <a:t>24.9.2020.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24BF35FD-4CE5-2C43-85DB-6A50BEF16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68BE9D0D-8EC4-C447-B238-267B2D74E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6D6F0-BFEB-D74D-AA65-EF7B348B62D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94396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B48FC6-63BB-7A42-814B-BB60212AA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A745E4B2-0905-F84F-B0FD-D39101978D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E6C3ED95-58CE-064E-9362-BEC8D6E091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BC074955-C67D-984E-8611-60C1AC437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24E95-8FF1-0C48-B86E-D8A79EEC2AF0}" type="datetimeFigureOut">
              <a:rPr lang="sr-Latn-RS" smtClean="0"/>
              <a:t>24.9.2020.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57AA6EE2-7B2B-6042-8529-012AC9482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0BEFB6EB-25E2-374B-8F19-E294DD47B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6D6F0-BFEB-D74D-AA65-EF7B348B62D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09823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0CA2C9-5446-0248-8C81-2CBBDF3E3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EA5F4348-C9A1-8345-8103-7C87F06FB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EAC9BC69-666E-6A4D-B3A7-B255675CF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tekst 4">
            <a:extLst>
              <a:ext uri="{FF2B5EF4-FFF2-40B4-BE49-F238E27FC236}">
                <a16:creationId xmlns:a16="http://schemas.microsoft.com/office/drawing/2014/main" id="{6EA852E5-36C4-BC49-B14C-8C04E1C501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Čuvar mesta za sadržaj 5">
            <a:extLst>
              <a:ext uri="{FF2B5EF4-FFF2-40B4-BE49-F238E27FC236}">
                <a16:creationId xmlns:a16="http://schemas.microsoft.com/office/drawing/2014/main" id="{5623B6A6-70C3-1748-83D3-BD4E148DB6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7" name="Čuvar mesta za datum 6">
            <a:extLst>
              <a:ext uri="{FF2B5EF4-FFF2-40B4-BE49-F238E27FC236}">
                <a16:creationId xmlns:a16="http://schemas.microsoft.com/office/drawing/2014/main" id="{4A3F36DF-AFD3-6646-9FBB-553E25E66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24E95-8FF1-0C48-B86E-D8A79EEC2AF0}" type="datetimeFigureOut">
              <a:rPr lang="sr-Latn-RS" smtClean="0"/>
              <a:t>24.9.2020.</a:t>
            </a:fld>
            <a:endParaRPr lang="sr-Latn-RS"/>
          </a:p>
        </p:txBody>
      </p:sp>
      <p:sp>
        <p:nvSpPr>
          <p:cNvPr id="8" name="Čuvar mesta za podnožje 7">
            <a:extLst>
              <a:ext uri="{FF2B5EF4-FFF2-40B4-BE49-F238E27FC236}">
                <a16:creationId xmlns:a16="http://schemas.microsoft.com/office/drawing/2014/main" id="{E8A23FEE-0910-AA43-928E-D8BB29B3B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Čuvar mesta za broj slajda 8">
            <a:extLst>
              <a:ext uri="{FF2B5EF4-FFF2-40B4-BE49-F238E27FC236}">
                <a16:creationId xmlns:a16="http://schemas.microsoft.com/office/drawing/2014/main" id="{10800167-BC42-C34C-8B83-7881760D9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6D6F0-BFEB-D74D-AA65-EF7B348B62D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43551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2B494A-9C09-4E4A-AEB5-4834370B1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34E74B0D-1BC9-8D49-983F-4FCEB7FE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24E95-8FF1-0C48-B86E-D8A79EEC2AF0}" type="datetimeFigureOut">
              <a:rPr lang="sr-Latn-RS" smtClean="0"/>
              <a:t>24.9.2020.</a:t>
            </a:fld>
            <a:endParaRPr lang="sr-Latn-RS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id="{BB98FCAE-EB8D-6642-A08E-F0D81BFFD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Čuvar mesta za broj slajda 4">
            <a:extLst>
              <a:ext uri="{FF2B5EF4-FFF2-40B4-BE49-F238E27FC236}">
                <a16:creationId xmlns:a16="http://schemas.microsoft.com/office/drawing/2014/main" id="{27DFB7BD-AA4B-234E-97F3-B4A27A20A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6D6F0-BFEB-D74D-AA65-EF7B348B62D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6294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2B833652-6C3C-5D41-9BD7-970B42571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24E95-8FF1-0C48-B86E-D8A79EEC2AF0}" type="datetimeFigureOut">
              <a:rPr lang="sr-Latn-RS" smtClean="0"/>
              <a:t>24.9.2020.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34558B18-A1BA-4444-BD5B-D7CA9518F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Čuvar mesta za broj slajda 3">
            <a:extLst>
              <a:ext uri="{FF2B5EF4-FFF2-40B4-BE49-F238E27FC236}">
                <a16:creationId xmlns:a16="http://schemas.microsoft.com/office/drawing/2014/main" id="{94117EA4-FB23-2943-AE0F-385A60084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6D6F0-BFEB-D74D-AA65-EF7B348B62D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97401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A9B418-2221-C44E-B2DF-D9C370F0A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EF1A0C3A-B545-6F45-B41E-FBE388883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C5F4D003-5C59-C44B-AB72-EC115E8142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D78B2BFA-590D-104E-AA6C-279082486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24E95-8FF1-0C48-B86E-D8A79EEC2AF0}" type="datetimeFigureOut">
              <a:rPr lang="sr-Latn-RS" smtClean="0"/>
              <a:t>24.9.2020.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2CD4EE83-8A05-A749-8241-AC0FE46C1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6810ECED-BECB-A941-BB0E-A052C1E96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6D6F0-BFEB-D74D-AA65-EF7B348B62D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66460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ABE946-A7CD-6B4D-8476-8CF82F674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liku 2">
            <a:extLst>
              <a:ext uri="{FF2B5EF4-FFF2-40B4-BE49-F238E27FC236}">
                <a16:creationId xmlns:a16="http://schemas.microsoft.com/office/drawing/2014/main" id="{C0C2DC42-5BB4-8A4A-8A5F-54382E9939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765CED89-1D8D-5E48-82B8-E6D7694AFB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898799EA-79A1-E640-BB7D-D9E93D1C3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24E95-8FF1-0C48-B86E-D8A79EEC2AF0}" type="datetimeFigureOut">
              <a:rPr lang="sr-Latn-RS" smtClean="0"/>
              <a:t>24.9.2020.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DE29748A-136B-1448-B7D2-D5D2BE6D5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E00EE5DF-BB46-7040-BC8A-E7C1A2D9C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6D6F0-BFEB-D74D-AA65-EF7B348B62D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3458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>
            <a:extLst>
              <a:ext uri="{FF2B5EF4-FFF2-40B4-BE49-F238E27FC236}">
                <a16:creationId xmlns:a16="http://schemas.microsoft.com/office/drawing/2014/main" id="{AD76AD3F-24C1-4542-8A9F-C9EAC2064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A9CF6F24-065A-AD4A-97E1-97D1CC880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4BB41D08-0768-DE44-9A2E-287BFA612C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24E95-8FF1-0C48-B86E-D8A79EEC2AF0}" type="datetimeFigureOut">
              <a:rPr lang="sr-Latn-RS" smtClean="0"/>
              <a:t>24.9.2020.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367906CB-0672-344E-89DD-DF99A48E3D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D09005F2-D609-C241-AECB-175B8C1B8A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6D6F0-BFEB-D74D-AA65-EF7B348B62D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77210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2C8DB5-2D1E-FF48-BEB2-76870EBC0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847451B8-F89C-394E-9A98-942A7DDC7C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8"/>
            <a:ext cx="12192000" cy="6791882"/>
          </a:xfrm>
        </p:spPr>
      </p:pic>
    </p:spTree>
    <p:extLst>
      <p:ext uri="{BB962C8B-B14F-4D97-AF65-F5344CB8AC3E}">
        <p14:creationId xmlns:p14="http://schemas.microsoft.com/office/powerpoint/2010/main" val="2207694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2AF9A7-23BD-6743-8360-AC884ED93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74FC8A85-8132-5546-B2D5-AD7F64B0BE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69"/>
            <a:ext cx="12192000" cy="6850032"/>
          </a:xfrm>
        </p:spPr>
      </p:pic>
    </p:spTree>
    <p:extLst>
      <p:ext uri="{BB962C8B-B14F-4D97-AF65-F5344CB8AC3E}">
        <p14:creationId xmlns:p14="http://schemas.microsoft.com/office/powerpoint/2010/main" val="40659946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CEC5C6-47B8-7E4C-9205-EB25A472F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C274E43D-BBEA-D749-A49F-5AE7C0317E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02"/>
            <a:ext cx="12192000" cy="6814698"/>
          </a:xfrm>
        </p:spPr>
      </p:pic>
    </p:spTree>
    <p:extLst>
      <p:ext uri="{BB962C8B-B14F-4D97-AF65-F5344CB8AC3E}">
        <p14:creationId xmlns:p14="http://schemas.microsoft.com/office/powerpoint/2010/main" val="25013995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B87678-D28B-BF45-9905-50C8F4CB2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45E3CCD8-5D83-634D-AF7E-F2963DEBFA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2"/>
            <a:ext cx="12192000" cy="6865172"/>
          </a:xfrm>
        </p:spPr>
      </p:pic>
    </p:spTree>
    <p:extLst>
      <p:ext uri="{BB962C8B-B14F-4D97-AF65-F5344CB8AC3E}">
        <p14:creationId xmlns:p14="http://schemas.microsoft.com/office/powerpoint/2010/main" val="11260540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7E7B25-555D-AA49-818A-4BAD755F3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BFB43899-0D12-B24A-ABF2-6E8AD00679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314"/>
            <a:ext cx="12191999" cy="6912313"/>
          </a:xfrm>
        </p:spPr>
      </p:pic>
    </p:spTree>
    <p:extLst>
      <p:ext uri="{BB962C8B-B14F-4D97-AF65-F5344CB8AC3E}">
        <p14:creationId xmlns:p14="http://schemas.microsoft.com/office/powerpoint/2010/main" val="5529902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1CD67E-C0D1-6142-8D85-0773E7B1E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5351BD1C-FEFE-CE47-B81A-E9F736AB9F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50221" cy="6858000"/>
          </a:xfrm>
        </p:spPr>
      </p:pic>
    </p:spTree>
    <p:extLst>
      <p:ext uri="{BB962C8B-B14F-4D97-AF65-F5344CB8AC3E}">
        <p14:creationId xmlns:p14="http://schemas.microsoft.com/office/powerpoint/2010/main" val="1102205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7DE063-3BEE-A34F-9D1D-31181E890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6FDCAD84-FBFB-7F40-876A-6BF0AA70AA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134"/>
            <a:ext cx="12192000" cy="6901134"/>
          </a:xfrm>
        </p:spPr>
      </p:pic>
    </p:spTree>
    <p:extLst>
      <p:ext uri="{BB962C8B-B14F-4D97-AF65-F5344CB8AC3E}">
        <p14:creationId xmlns:p14="http://schemas.microsoft.com/office/powerpoint/2010/main" val="183025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1D2DCF-DE74-C042-A102-FD1D22FF7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75279934-8B8D-2548-AC82-245B52F278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28689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701179-CCA3-CF4F-A051-1C671C788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55EBCF4E-283D-CF49-A106-7AD9983526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2" y="-14264"/>
            <a:ext cx="12147398" cy="6872264"/>
          </a:xfrm>
        </p:spPr>
      </p:pic>
    </p:spTree>
    <p:extLst>
      <p:ext uri="{BB962C8B-B14F-4D97-AF65-F5344CB8AC3E}">
        <p14:creationId xmlns:p14="http://schemas.microsoft.com/office/powerpoint/2010/main" val="3362160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DEAF23-3E69-164F-ACCD-8F3DEEE8D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3DE97093-C1BB-5243-947C-7B3D6ACC5B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16"/>
            <a:ext cx="12191999" cy="6841684"/>
          </a:xfrm>
        </p:spPr>
      </p:pic>
    </p:spTree>
    <p:extLst>
      <p:ext uri="{BB962C8B-B14F-4D97-AF65-F5344CB8AC3E}">
        <p14:creationId xmlns:p14="http://schemas.microsoft.com/office/powerpoint/2010/main" val="12847720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3119E1-BA2E-F84B-B216-E3448082B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3CFA1DE5-1D67-9F46-9DC4-A33B0EEC9E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29"/>
            <a:ext cx="12192000" cy="6900956"/>
          </a:xfrm>
        </p:spPr>
      </p:pic>
    </p:spTree>
    <p:extLst>
      <p:ext uri="{BB962C8B-B14F-4D97-AF65-F5344CB8AC3E}">
        <p14:creationId xmlns:p14="http://schemas.microsoft.com/office/powerpoint/2010/main" val="24315210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ADD262-062B-2B40-9E5F-D568E179F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5CB15AA4-41A7-0B4F-BADC-8358A7151E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1881657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BFD040-3E94-2A43-AB2C-961DF9BC5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D795165D-D56A-AC45-94C5-093631F30B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"/>
            <a:ext cx="12192000" cy="6858003"/>
          </a:xfrm>
        </p:spPr>
      </p:pic>
    </p:spTree>
    <p:extLst>
      <p:ext uri="{BB962C8B-B14F-4D97-AF65-F5344CB8AC3E}">
        <p14:creationId xmlns:p14="http://schemas.microsoft.com/office/powerpoint/2010/main" val="14885966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Nepoznat korisnik</dc:creator>
  <cp:lastModifiedBy>Danojla Medojevic</cp:lastModifiedBy>
  <cp:revision>3</cp:revision>
  <dcterms:created xsi:type="dcterms:W3CDTF">2020-09-24T20:45:06Z</dcterms:created>
  <dcterms:modified xsi:type="dcterms:W3CDTF">2020-09-24T21:06:06Z</dcterms:modified>
</cp:coreProperties>
</file>