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2" autoAdjust="0"/>
    <p:restoredTop sz="94660"/>
  </p:normalViewPr>
  <p:slideViewPr>
    <p:cSldViewPr>
      <p:cViewPr varScale="1">
        <p:scale>
          <a:sx n="78" d="100"/>
          <a:sy n="78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A763-BB7E-4DF7-8687-3E5A8E67A4D2}" type="datetimeFigureOut">
              <a:rPr lang="en-US" smtClean="0"/>
              <a:t>16-Nov-20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A26BCD-989F-46A7-856E-5977FF2B58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A763-BB7E-4DF7-8687-3E5A8E67A4D2}" type="datetimeFigureOut">
              <a:rPr lang="en-US" smtClean="0"/>
              <a:t>16-Nov-20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6BCD-989F-46A7-856E-5977FF2B5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A763-BB7E-4DF7-8687-3E5A8E67A4D2}" type="datetimeFigureOut">
              <a:rPr lang="en-US" smtClean="0"/>
              <a:t>16-Nov-20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6BCD-989F-46A7-856E-5977FF2B5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A763-BB7E-4DF7-8687-3E5A8E67A4D2}" type="datetimeFigureOut">
              <a:rPr lang="en-US" smtClean="0"/>
              <a:t>16-Nov-20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6BCD-989F-46A7-856E-5977FF2B5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A763-BB7E-4DF7-8687-3E5A8E67A4D2}" type="datetimeFigureOut">
              <a:rPr lang="en-US" smtClean="0"/>
              <a:t>16-Nov-20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6BCD-989F-46A7-856E-5977FF2B58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A763-BB7E-4DF7-8687-3E5A8E67A4D2}" type="datetimeFigureOut">
              <a:rPr lang="en-US" smtClean="0"/>
              <a:t>16-Nov-20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6BCD-989F-46A7-856E-5977FF2B58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A763-BB7E-4DF7-8687-3E5A8E67A4D2}" type="datetimeFigureOut">
              <a:rPr lang="en-US" smtClean="0"/>
              <a:t>16-Nov-20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6BCD-989F-46A7-856E-5977FF2B58A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A763-BB7E-4DF7-8687-3E5A8E67A4D2}" type="datetimeFigureOut">
              <a:rPr lang="en-US" smtClean="0"/>
              <a:t>16-Nov-20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6BCD-989F-46A7-856E-5977FF2B5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A763-BB7E-4DF7-8687-3E5A8E67A4D2}" type="datetimeFigureOut">
              <a:rPr lang="en-US" smtClean="0"/>
              <a:t>16-Nov-20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6BCD-989F-46A7-856E-5977FF2B5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A763-BB7E-4DF7-8687-3E5A8E67A4D2}" type="datetimeFigureOut">
              <a:rPr lang="en-US" smtClean="0"/>
              <a:t>16-Nov-20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6BCD-989F-46A7-856E-5977FF2B5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A763-BB7E-4DF7-8687-3E5A8E67A4D2}" type="datetimeFigureOut">
              <a:rPr lang="en-US" smtClean="0"/>
              <a:t>16-Nov-20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6BCD-989F-46A7-856E-5977FF2B5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55A763-BB7E-4DF7-8687-3E5A8E67A4D2}" type="datetimeFigureOut">
              <a:rPr lang="en-US" smtClean="0"/>
              <a:t>16-Nov-20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6A26BCD-989F-46A7-856E-5977FF2B58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2514600"/>
          </a:xfrm>
        </p:spPr>
        <p:txBody>
          <a:bodyPr/>
          <a:lstStyle/>
          <a:p>
            <a:r>
              <a:rPr lang="sr-Latn-CS" sz="6600" b="1" i="1" dirty="0" smtClean="0"/>
              <a:t>PISANE PORUKE</a:t>
            </a:r>
            <a:endParaRPr lang="en-US" sz="6600" b="1" i="1" dirty="0"/>
          </a:p>
        </p:txBody>
      </p:sp>
    </p:spTree>
    <p:extLst>
      <p:ext uri="{BB962C8B-B14F-4D97-AF65-F5344CB8AC3E}">
        <p14:creationId xmlns:p14="http://schemas.microsoft.com/office/powerpoint/2010/main" val="357000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0"/>
            <a:ext cx="82296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/>
              <a:t> </a:t>
            </a:r>
            <a:r>
              <a:rPr lang="sr-Cyrl-CS" sz="3200" dirty="0" smtClean="0"/>
              <a:t>                 </a:t>
            </a:r>
            <a:r>
              <a:rPr lang="sr-Latn-C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PISANE PORUKE</a:t>
            </a:r>
            <a:endParaRPr lang="sr-Cyrl-CS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sr-Cyrl-CS" sz="3200" dirty="0"/>
          </a:p>
          <a:p>
            <a:pPr marL="0" indent="0">
              <a:buNone/>
            </a:pPr>
            <a:endParaRPr lang="sr-Cyrl-CS" sz="1800" dirty="0" smtClean="0"/>
          </a:p>
          <a:p>
            <a:pPr marL="0" indent="0">
              <a:buNone/>
            </a:pPr>
            <a:endParaRPr lang="sr-Cyrl-CS" sz="1800" dirty="0"/>
          </a:p>
          <a:p>
            <a:pPr marL="0" indent="0">
              <a:buNone/>
            </a:pPr>
            <a:endParaRPr lang="sr-Cyrl-CS" sz="1800" dirty="0" smtClean="0"/>
          </a:p>
          <a:p>
            <a:pPr marL="0" indent="0">
              <a:buNone/>
            </a:pPr>
            <a:r>
              <a:rPr lang="sr-Cyrl-CS" sz="1800" dirty="0" smtClean="0"/>
              <a:t>  </a:t>
            </a:r>
          </a:p>
          <a:p>
            <a:pPr marL="0" indent="0">
              <a:buNone/>
            </a:pPr>
            <a:endParaRPr lang="sr-Cyrl-CS" sz="1800" dirty="0"/>
          </a:p>
          <a:p>
            <a:pPr marL="0" indent="0">
              <a:buNone/>
            </a:pPr>
            <a:endParaRPr lang="sr-Cyrl-CS" sz="1800" dirty="0" smtClean="0"/>
          </a:p>
          <a:p>
            <a:pPr marL="0" indent="0">
              <a:buNone/>
            </a:pPr>
            <a:endParaRPr lang="sr-Cyrl-CS" sz="1800" dirty="0"/>
          </a:p>
          <a:p>
            <a:pPr marL="0" indent="0">
              <a:buNone/>
            </a:pPr>
            <a:endParaRPr lang="sr-Cyrl-CS" sz="1800" dirty="0" smtClean="0"/>
          </a:p>
          <a:p>
            <a:pPr marL="0" indent="0">
              <a:buNone/>
            </a:pPr>
            <a:r>
              <a:rPr lang="sr-Cyrl-CS" sz="1800" dirty="0"/>
              <a:t> </a:t>
            </a:r>
            <a:r>
              <a:rPr lang="sr-Cyrl-CS" sz="1800" dirty="0" smtClean="0"/>
              <a:t>    </a:t>
            </a:r>
            <a:r>
              <a:rPr lang="sr-Latn-CS" sz="1800" b="1" dirty="0" smtClean="0"/>
              <a:t>PISMO</a:t>
            </a:r>
            <a:r>
              <a:rPr lang="sr-Cyrl-CS" sz="1800" dirty="0" smtClean="0"/>
              <a:t>         </a:t>
            </a:r>
            <a:r>
              <a:rPr lang="sr-Latn-CS" sz="1800" dirty="0" smtClean="0"/>
              <a:t>   </a:t>
            </a:r>
            <a:r>
              <a:rPr lang="sr-Latn-CS" sz="1800" b="1" dirty="0" smtClean="0"/>
              <a:t>SMS</a:t>
            </a:r>
            <a:r>
              <a:rPr lang="sr-Cyrl-CS" sz="1800" b="1" dirty="0" smtClean="0"/>
              <a:t>       </a:t>
            </a:r>
            <a:r>
              <a:rPr lang="sr-Latn-CS" sz="1800" b="1" dirty="0" smtClean="0"/>
              <a:t>        </a:t>
            </a:r>
            <a:r>
              <a:rPr lang="sr-Cyrl-CS" sz="1800" b="1" dirty="0" smtClean="0"/>
              <a:t> </a:t>
            </a:r>
            <a:r>
              <a:rPr lang="sr-Latn-CS" sz="1800" b="1" dirty="0"/>
              <a:t>I</a:t>
            </a:r>
            <a:r>
              <a:rPr lang="sr-Cyrl-CS" sz="1800" b="1" dirty="0" smtClean="0"/>
              <a:t>-М</a:t>
            </a:r>
            <a:r>
              <a:rPr lang="sr-Latn-CS" sz="1800" b="1" dirty="0" smtClean="0"/>
              <a:t>EJL</a:t>
            </a:r>
            <a:r>
              <a:rPr lang="sr-Cyrl-CS" sz="1800" b="1" dirty="0" smtClean="0"/>
              <a:t>         </a:t>
            </a:r>
            <a:r>
              <a:rPr lang="sr-Latn-CS" sz="1800" b="1" dirty="0" smtClean="0"/>
              <a:t>ČESTITKE</a:t>
            </a:r>
            <a:r>
              <a:rPr lang="sr-Cyrl-CS" sz="1800" b="1" dirty="0" smtClean="0"/>
              <a:t>          </a:t>
            </a:r>
            <a:r>
              <a:rPr lang="sr-Latn-CS" sz="1800" b="1" dirty="0" smtClean="0"/>
              <a:t>RAZGLEDNICE</a:t>
            </a:r>
            <a:r>
              <a:rPr lang="sr-Cyrl-CS" sz="1800" b="1" dirty="0" smtClean="0"/>
              <a:t>   </a:t>
            </a:r>
            <a:endParaRPr lang="en-US" sz="1800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1588008" y="1219200"/>
            <a:ext cx="2514600" cy="2895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971800" y="1219200"/>
            <a:ext cx="1143000" cy="2895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114800" y="1219200"/>
            <a:ext cx="0" cy="2895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114800" y="1219200"/>
            <a:ext cx="1524000" cy="2895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114800" y="1219200"/>
            <a:ext cx="3581400" cy="2895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69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txBody>
          <a:bodyPr>
            <a:normAutofit/>
          </a:bodyPr>
          <a:lstStyle/>
          <a:p>
            <a:r>
              <a:rPr lang="sr-Latn-C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RAZGLEDNICA</a:t>
            </a:r>
            <a:r>
              <a:rPr lang="sr-Cyrl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sr-Cyrl-CS" sz="1800" b="1" i="1" dirty="0" smtClean="0"/>
          </a:p>
          <a:p>
            <a:pPr marL="0" indent="0">
              <a:buNone/>
            </a:pPr>
            <a:r>
              <a:rPr lang="en-US" sz="1800" dirty="0" smtClean="0"/>
              <a:t>    </a:t>
            </a:r>
            <a:r>
              <a:rPr lang="sr-Latn-CS" sz="1800" dirty="0" smtClean="0"/>
              <a:t>je</a:t>
            </a:r>
            <a:r>
              <a:rPr lang="en-US" sz="1800" dirty="0" smtClean="0"/>
              <a:t> </a:t>
            </a:r>
            <a:r>
              <a:rPr lang="en-US" sz="1800" dirty="0"/>
              <a:t>k</a:t>
            </a:r>
            <a:r>
              <a:rPr lang="sr-Latn-CS" sz="1800" dirty="0" smtClean="0"/>
              <a:t>raća poruka ili pozdrav</a:t>
            </a:r>
            <a:r>
              <a:rPr lang="sr-Cyrl-CS" sz="1800" dirty="0" smtClean="0"/>
              <a:t> </a:t>
            </a:r>
            <a:r>
              <a:rPr lang="sr-Latn-CS" sz="1800" dirty="0" smtClean="0"/>
              <a:t>dragoj osobi</a:t>
            </a:r>
            <a:r>
              <a:rPr lang="sr-Cyrl-CS" sz="1800" dirty="0" smtClean="0"/>
              <a:t> </a:t>
            </a:r>
            <a:r>
              <a:rPr lang="sr-Latn-CS" sz="1800" dirty="0" smtClean="0"/>
              <a:t>iz mjesta </a:t>
            </a:r>
            <a:r>
              <a:rPr lang="sr-Cyrl-CS" sz="1800" dirty="0" smtClean="0"/>
              <a:t> </a:t>
            </a:r>
            <a:r>
              <a:rPr lang="sr-Latn-CS" sz="1800" dirty="0"/>
              <a:t>u</a:t>
            </a:r>
            <a:r>
              <a:rPr lang="sr-Cyrl-CS" sz="1800" dirty="0" smtClean="0"/>
              <a:t> </a:t>
            </a:r>
            <a:r>
              <a:rPr lang="sr-Latn-CS" sz="1800" dirty="0" smtClean="0"/>
              <a:t>kome trenutno </a:t>
            </a:r>
            <a:r>
              <a:rPr lang="sr-Cyrl-CS" sz="1800" dirty="0" smtClean="0"/>
              <a:t> </a:t>
            </a:r>
            <a:r>
              <a:rPr lang="sr-Latn-CS" sz="1800" dirty="0" smtClean="0"/>
              <a:t>boravimo</a:t>
            </a:r>
            <a:r>
              <a:rPr lang="sr-Cyrl-CS" sz="1800" dirty="0" smtClean="0"/>
              <a:t>, </a:t>
            </a:r>
            <a:r>
              <a:rPr lang="sr-Latn-CS" sz="1800" dirty="0" smtClean="0"/>
              <a:t>ljetujemo</a:t>
            </a:r>
            <a:r>
              <a:rPr lang="sr-Cyrl-CS" sz="1800" dirty="0" smtClean="0"/>
              <a:t>, </a:t>
            </a:r>
            <a:r>
              <a:rPr lang="sr-Latn-CS" sz="1800" dirty="0" smtClean="0"/>
              <a:t>provodimo praznike</a:t>
            </a:r>
            <a:r>
              <a:rPr lang="sr-Cyrl-CS" sz="1800" dirty="0" smtClean="0"/>
              <a:t> </a:t>
            </a:r>
            <a:r>
              <a:rPr lang="sr-Latn-CS" sz="1800" dirty="0" smtClean="0"/>
              <a:t>i sl</a:t>
            </a:r>
            <a:r>
              <a:rPr lang="en-US" sz="1800" dirty="0" smtClean="0"/>
              <a:t>i</a:t>
            </a:r>
            <a:r>
              <a:rPr lang="sr-Latn-CS" sz="1800" dirty="0" smtClean="0"/>
              <a:t>čno</a:t>
            </a:r>
            <a:r>
              <a:rPr lang="sr-Cyrl-CS" sz="1800" dirty="0" smtClean="0"/>
              <a:t>.</a:t>
            </a:r>
          </a:p>
          <a:p>
            <a:endParaRPr lang="sr-Cyrl-CS" sz="1800" dirty="0"/>
          </a:p>
          <a:p>
            <a:r>
              <a:rPr lang="sr-Latn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RAZGLEDNICAMA</a:t>
            </a:r>
            <a:r>
              <a:rPr lang="sr-Cyrl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sr-Latn-CS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sr-Cyrl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  МО</a:t>
            </a:r>
            <a:r>
              <a:rPr lang="sr-Latn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sr-Cyrl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АЈ</a:t>
            </a:r>
            <a:r>
              <a:rPr lang="sr-Latn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sr-Cyrl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sr-Latn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ISPISATI</a:t>
            </a:r>
            <a:r>
              <a:rPr lang="sr-Cyrl-CS" sz="1800" b="1" i="1" dirty="0" smtClean="0"/>
              <a:t>:</a:t>
            </a:r>
          </a:p>
          <a:p>
            <a:endParaRPr lang="sr-Cyrl-CS" sz="1800" dirty="0"/>
          </a:p>
          <a:p>
            <a:r>
              <a:rPr lang="sr-Cyrl-CS" sz="1800" dirty="0" smtClean="0"/>
              <a:t>1. </a:t>
            </a:r>
            <a:r>
              <a:rPr lang="sr-Latn-CS" sz="1800" dirty="0" smtClean="0"/>
              <a:t>I</a:t>
            </a:r>
            <a:r>
              <a:rPr lang="sr-Latn-CS" sz="1800" dirty="0"/>
              <a:t>m</a:t>
            </a:r>
            <a:r>
              <a:rPr lang="sr-Cyrl-CS" sz="1800" dirty="0" smtClean="0"/>
              <a:t>е, </a:t>
            </a:r>
            <a:r>
              <a:rPr lang="sr-Latn-CS" sz="1800" dirty="0" smtClean="0"/>
              <a:t>prezim</a:t>
            </a:r>
            <a:r>
              <a:rPr lang="sr-Cyrl-CS" sz="1800" dirty="0" smtClean="0"/>
              <a:t>е </a:t>
            </a:r>
            <a:r>
              <a:rPr lang="sr-Latn-CS" sz="1800" b="1" u="sng" dirty="0" smtClean="0"/>
              <a:t>primaoc</a:t>
            </a:r>
            <a:r>
              <a:rPr lang="sr-Cyrl-CS" sz="1800" b="1" u="sng" dirty="0" smtClean="0"/>
              <a:t>а</a:t>
            </a:r>
            <a:r>
              <a:rPr lang="sr-Cyrl-CS" sz="1800" dirty="0" smtClean="0"/>
              <a:t>.</a:t>
            </a:r>
          </a:p>
          <a:p>
            <a:r>
              <a:rPr lang="sr-Cyrl-CS" sz="1800" dirty="0" smtClean="0"/>
              <a:t>2</a:t>
            </a:r>
            <a:r>
              <a:rPr lang="sr-Cyrl-CS" sz="1800" b="1" u="sng" dirty="0" smtClean="0"/>
              <a:t>. А</a:t>
            </a:r>
            <a:r>
              <a:rPr lang="sr-Latn-CS" sz="1800" b="1" u="sng" dirty="0" smtClean="0"/>
              <a:t>dres</a:t>
            </a:r>
            <a:r>
              <a:rPr lang="sr-Cyrl-CS" sz="1800" b="1" u="sng" dirty="0" smtClean="0"/>
              <a:t>а</a:t>
            </a:r>
            <a:r>
              <a:rPr lang="sr-Latn-CS" sz="1800" b="1" u="sng" dirty="0" smtClean="0"/>
              <a:t>-</a:t>
            </a:r>
            <a:r>
              <a:rPr lang="sr-Cyrl-CS" sz="1800" b="1" u="sng" dirty="0" smtClean="0"/>
              <a:t> </a:t>
            </a:r>
            <a:r>
              <a:rPr lang="sr-Latn-CS" sz="1800" dirty="0" smtClean="0"/>
              <a:t>ulic</a:t>
            </a:r>
            <a:r>
              <a:rPr lang="sr-Cyrl-CS" sz="1800" dirty="0" smtClean="0"/>
              <a:t>а</a:t>
            </a:r>
            <a:r>
              <a:rPr lang="sr-Latn-CS" sz="1800" dirty="0" smtClean="0"/>
              <a:t> i</a:t>
            </a:r>
            <a:r>
              <a:rPr lang="sr-Cyrl-CS" sz="1800" dirty="0" smtClean="0"/>
              <a:t> </a:t>
            </a:r>
            <a:r>
              <a:rPr lang="sr-Latn-CS" sz="1800" dirty="0" smtClean="0"/>
              <a:t>br</a:t>
            </a:r>
            <a:r>
              <a:rPr lang="sr-Cyrl-CS" sz="1800" dirty="0" smtClean="0"/>
              <a:t>ој, </a:t>
            </a:r>
            <a:r>
              <a:rPr lang="sr-Latn-CS" sz="1800" dirty="0" smtClean="0"/>
              <a:t>poštanski </a:t>
            </a:r>
            <a:r>
              <a:rPr lang="sr-Cyrl-CS" sz="1800" dirty="0" smtClean="0"/>
              <a:t> </a:t>
            </a:r>
            <a:r>
              <a:rPr lang="sr-Latn-CS" sz="1800" dirty="0" smtClean="0"/>
              <a:t>br</a:t>
            </a:r>
            <a:r>
              <a:rPr lang="sr-Cyrl-CS" sz="1800" dirty="0" smtClean="0"/>
              <a:t>ој, </a:t>
            </a:r>
            <a:r>
              <a:rPr lang="sr-Latn-CS" sz="1800" dirty="0" smtClean="0"/>
              <a:t>i</a:t>
            </a:r>
            <a:r>
              <a:rPr lang="sr-Latn-CS" sz="1800" dirty="0"/>
              <a:t>m</a:t>
            </a:r>
            <a:r>
              <a:rPr lang="sr-Cyrl-CS" sz="1800" dirty="0" smtClean="0"/>
              <a:t>е </a:t>
            </a:r>
            <a:r>
              <a:rPr lang="sr-Latn-CS" sz="1800" dirty="0" smtClean="0"/>
              <a:t>grad</a:t>
            </a:r>
            <a:r>
              <a:rPr lang="sr-Cyrl-CS" sz="1800" dirty="0" smtClean="0"/>
              <a:t>а  </a:t>
            </a:r>
            <a:r>
              <a:rPr lang="sr-Latn-CS" sz="1800" dirty="0" smtClean="0"/>
              <a:t>u </a:t>
            </a:r>
            <a:r>
              <a:rPr lang="sr-Latn-CS" sz="1800" dirty="0"/>
              <a:t>k</a:t>
            </a:r>
            <a:r>
              <a:rPr lang="sr-Cyrl-CS" sz="1800" dirty="0" smtClean="0"/>
              <a:t>о</a:t>
            </a:r>
            <a:r>
              <a:rPr lang="sr-Latn-CS" sz="1800" dirty="0" smtClean="0"/>
              <a:t>m</a:t>
            </a:r>
            <a:r>
              <a:rPr lang="sr-Cyrl-CS" sz="1800" dirty="0" smtClean="0"/>
              <a:t>е </a:t>
            </a:r>
            <a:r>
              <a:rPr lang="sr-Latn-CS" sz="1800" dirty="0" smtClean="0"/>
              <a:t>živi</a:t>
            </a:r>
            <a:r>
              <a:rPr lang="sr-Cyrl-CS" sz="1800" dirty="0" smtClean="0"/>
              <a:t> </a:t>
            </a:r>
            <a:r>
              <a:rPr lang="sr-Latn-CS" sz="1800" dirty="0" smtClean="0"/>
              <a:t>primalac</a:t>
            </a:r>
            <a:r>
              <a:rPr lang="sr-Cyrl-CS" sz="1800" dirty="0" smtClean="0"/>
              <a:t>.</a:t>
            </a:r>
          </a:p>
          <a:p>
            <a:r>
              <a:rPr lang="sr-Cyrl-CS" sz="1800" dirty="0" smtClean="0"/>
              <a:t>3. </a:t>
            </a:r>
            <a:r>
              <a:rPr lang="sr-Latn-CS" sz="1800" b="1" u="sng" dirty="0" smtClean="0"/>
              <a:t>Potpis </a:t>
            </a:r>
            <a:r>
              <a:rPr lang="sr-Cyrl-CS" sz="1800" b="1" u="sng" dirty="0" smtClean="0"/>
              <a:t> </a:t>
            </a:r>
            <a:r>
              <a:rPr lang="sr-Latn-CS" sz="1800" b="1" u="sng" dirty="0" smtClean="0"/>
              <a:t>pošiljaoc</a:t>
            </a:r>
            <a:r>
              <a:rPr lang="sr-Cyrl-CS" sz="1800" b="1" u="sng" dirty="0" smtClean="0"/>
              <a:t>а </a:t>
            </a:r>
            <a:r>
              <a:rPr lang="sr-Cyrl-CS" sz="1800" u="sng" dirty="0" smtClean="0"/>
              <a:t>.</a:t>
            </a:r>
            <a:endParaRPr lang="en-US" sz="1800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733800"/>
            <a:ext cx="6102350" cy="334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272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r>
              <a:rPr lang="sr-Latn-C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ČESTI</a:t>
            </a:r>
            <a:r>
              <a:rPr lang="sr-Cyrl-C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ТКА</a:t>
            </a:r>
          </a:p>
          <a:p>
            <a:endParaRPr lang="sr-Cyrl-CS" sz="1800" dirty="0"/>
          </a:p>
          <a:p>
            <a:pPr marL="0" indent="0">
              <a:buNone/>
            </a:pPr>
            <a:r>
              <a:rPr lang="sr-Latn-CS" sz="1800" dirty="0" smtClean="0"/>
              <a:t>   </a:t>
            </a:r>
            <a:r>
              <a:rPr lang="sr-Cyrl-CS" sz="1800" dirty="0" smtClean="0"/>
              <a:t> је </a:t>
            </a:r>
            <a:r>
              <a:rPr lang="sr-Latn-CS" sz="1800" dirty="0" smtClean="0"/>
              <a:t>kraća</a:t>
            </a:r>
            <a:r>
              <a:rPr lang="sr-Cyrl-CS" sz="1800" dirty="0" smtClean="0"/>
              <a:t> </a:t>
            </a:r>
            <a:r>
              <a:rPr lang="sr-Latn-CS" sz="1800" dirty="0" smtClean="0"/>
              <a:t>poruk</a:t>
            </a:r>
            <a:r>
              <a:rPr lang="sr-Cyrl-CS" sz="1800" dirty="0" smtClean="0"/>
              <a:t>а </a:t>
            </a:r>
            <a:r>
              <a:rPr lang="sr-Latn-CS" sz="1800" dirty="0" smtClean="0"/>
              <a:t>dragoj osobi</a:t>
            </a:r>
            <a:r>
              <a:rPr lang="sr-Cyrl-CS" sz="1800" dirty="0" smtClean="0"/>
              <a:t> </a:t>
            </a:r>
            <a:r>
              <a:rPr lang="sr-Latn-CS" sz="1800" dirty="0"/>
              <a:t>k</a:t>
            </a:r>
            <a:r>
              <a:rPr lang="sr-Cyrl-CS" sz="1800" dirty="0" smtClean="0"/>
              <a:t>ојој </a:t>
            </a:r>
            <a:r>
              <a:rPr lang="sr-Latn-CS" sz="1800" dirty="0" smtClean="0"/>
              <a:t>želim</a:t>
            </a:r>
            <a:r>
              <a:rPr lang="sr-Cyrl-CS" sz="1800" dirty="0" smtClean="0"/>
              <a:t>о </a:t>
            </a:r>
            <a:r>
              <a:rPr lang="sr-Latn-CS" sz="1800" dirty="0" smtClean="0"/>
              <a:t>čestitati </a:t>
            </a:r>
            <a:r>
              <a:rPr lang="sr-Cyrl-CS" sz="1800" dirty="0" smtClean="0"/>
              <a:t> </a:t>
            </a:r>
            <a:r>
              <a:rPr lang="sr-Latn-CS" sz="1800" dirty="0" smtClean="0"/>
              <a:t>praznik</a:t>
            </a:r>
            <a:r>
              <a:rPr lang="sr-Cyrl-CS" sz="1800" dirty="0" smtClean="0"/>
              <a:t>, </a:t>
            </a:r>
            <a:r>
              <a:rPr lang="sr-Latn-CS" sz="1800" dirty="0" smtClean="0"/>
              <a:t>rođendan</a:t>
            </a:r>
            <a:r>
              <a:rPr lang="sr-Cyrl-CS" sz="1800" dirty="0" smtClean="0"/>
              <a:t> </a:t>
            </a:r>
            <a:r>
              <a:rPr lang="sr-Latn-CS" sz="1800" dirty="0" smtClean="0"/>
              <a:t>ili</a:t>
            </a:r>
            <a:r>
              <a:rPr lang="sr-Cyrl-CS" sz="1800" dirty="0" smtClean="0"/>
              <a:t> </a:t>
            </a:r>
            <a:r>
              <a:rPr lang="sr-Latn-CS" sz="1800" dirty="0" smtClean="0"/>
              <a:t>neki</a:t>
            </a:r>
            <a:r>
              <a:rPr lang="sr-Cyrl-CS" sz="1800" dirty="0" smtClean="0"/>
              <a:t> </a:t>
            </a:r>
            <a:r>
              <a:rPr lang="sr-Latn-CS" sz="1800" dirty="0" smtClean="0"/>
              <a:t>lijep</a:t>
            </a:r>
            <a:r>
              <a:rPr lang="sr-Cyrl-CS" sz="1800" dirty="0" smtClean="0"/>
              <a:t> </a:t>
            </a:r>
            <a:r>
              <a:rPr lang="sr-Latn-CS" sz="1800" dirty="0" smtClean="0"/>
              <a:t>događ</a:t>
            </a:r>
            <a:r>
              <a:rPr lang="sr-Cyrl-CS" sz="1800" dirty="0" smtClean="0"/>
              <a:t>ај.</a:t>
            </a:r>
          </a:p>
          <a:p>
            <a:endParaRPr lang="sr-Cyrl-CS" sz="1800" dirty="0"/>
          </a:p>
          <a:p>
            <a:r>
              <a:rPr lang="sr-Latn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ČESTITKI </a:t>
            </a:r>
            <a:r>
              <a:rPr lang="sr-Latn-CS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sr-Cyrl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 МО</a:t>
            </a:r>
            <a:r>
              <a:rPr lang="sr-Latn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sr-Cyrl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АЈ</a:t>
            </a:r>
            <a:r>
              <a:rPr lang="sr-Latn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sr-Cyrl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ISPIS</a:t>
            </a:r>
            <a:r>
              <a:rPr lang="sr-Cyrl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</a:t>
            </a:r>
            <a:r>
              <a:rPr lang="sr-Latn-C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sr-Cyrl-CS" sz="1800" dirty="0" smtClean="0"/>
              <a:t>:</a:t>
            </a:r>
          </a:p>
          <a:p>
            <a:endParaRPr lang="sr-Cyrl-CS" sz="1800" dirty="0" smtClean="0"/>
          </a:p>
          <a:p>
            <a:r>
              <a:rPr lang="sr-Cyrl-CS" sz="1800" dirty="0" smtClean="0"/>
              <a:t>1. </a:t>
            </a:r>
            <a:r>
              <a:rPr lang="sr-Latn-CS" sz="1800" dirty="0" smtClean="0"/>
              <a:t>Ime i prezime</a:t>
            </a:r>
            <a:r>
              <a:rPr lang="sr-Cyrl-CS" sz="1800" dirty="0" smtClean="0"/>
              <a:t> </a:t>
            </a:r>
            <a:r>
              <a:rPr lang="sr-Latn-CS" sz="1800" b="1" u="sng" dirty="0" smtClean="0"/>
              <a:t>primaoc</a:t>
            </a:r>
            <a:r>
              <a:rPr lang="sr-Cyrl-CS" sz="1800" b="1" u="sng" dirty="0" smtClean="0"/>
              <a:t>а.</a:t>
            </a:r>
          </a:p>
          <a:p>
            <a:r>
              <a:rPr lang="sr-Cyrl-CS" sz="1800" dirty="0" smtClean="0"/>
              <a:t>2. </a:t>
            </a:r>
            <a:r>
              <a:rPr lang="ru-RU" sz="1800" dirty="0" smtClean="0"/>
              <a:t> </a:t>
            </a:r>
            <a:r>
              <a:rPr lang="ru-RU" sz="1800" b="1" u="sng" dirty="0" smtClean="0"/>
              <a:t>А</a:t>
            </a:r>
            <a:r>
              <a:rPr lang="sr-Latn-CS" sz="1800" b="1" u="sng" dirty="0" smtClean="0"/>
              <a:t>dres</a:t>
            </a:r>
            <a:r>
              <a:rPr lang="ru-RU" sz="1800" b="1" u="sng" dirty="0" smtClean="0"/>
              <a:t>а</a:t>
            </a:r>
            <a:r>
              <a:rPr lang="sr-Latn-CS" sz="1800" b="1" u="sng" dirty="0" smtClean="0"/>
              <a:t>-</a:t>
            </a:r>
            <a:r>
              <a:rPr lang="ru-RU" sz="1800" dirty="0" smtClean="0"/>
              <a:t> </a:t>
            </a:r>
            <a:r>
              <a:rPr lang="sr-Latn-CS" sz="1800" dirty="0" smtClean="0"/>
              <a:t>ulic</a:t>
            </a:r>
            <a:r>
              <a:rPr lang="ru-RU" sz="1800" dirty="0" smtClean="0"/>
              <a:t>а</a:t>
            </a:r>
            <a:r>
              <a:rPr lang="sr-Latn-CS" sz="1800" dirty="0" smtClean="0"/>
              <a:t> i br</a:t>
            </a:r>
            <a:r>
              <a:rPr lang="ru-RU" sz="1800" dirty="0" smtClean="0"/>
              <a:t>ој</a:t>
            </a:r>
            <a:r>
              <a:rPr lang="ru-RU" sz="1800" dirty="0"/>
              <a:t>, </a:t>
            </a:r>
            <a:r>
              <a:rPr lang="sr-Latn-CS" sz="1800" dirty="0" smtClean="0"/>
              <a:t>poštanski br</a:t>
            </a:r>
            <a:r>
              <a:rPr lang="ru-RU" sz="1800" dirty="0" smtClean="0"/>
              <a:t>ој</a:t>
            </a:r>
            <a:r>
              <a:rPr lang="ru-RU" sz="1800" dirty="0"/>
              <a:t>, </a:t>
            </a:r>
            <a:r>
              <a:rPr lang="sr-Latn-CS" sz="1800" dirty="0" smtClean="0"/>
              <a:t>im</a:t>
            </a:r>
            <a:r>
              <a:rPr lang="ru-RU" sz="1800" dirty="0" smtClean="0"/>
              <a:t>е </a:t>
            </a:r>
            <a:r>
              <a:rPr lang="sr-Latn-CS" sz="1800" dirty="0" smtClean="0"/>
              <a:t>grad</a:t>
            </a:r>
            <a:r>
              <a:rPr lang="ru-RU" sz="1800" dirty="0" smtClean="0"/>
              <a:t>а  </a:t>
            </a:r>
            <a:r>
              <a:rPr lang="sr-Latn-CS" sz="1800" dirty="0"/>
              <a:t>u</a:t>
            </a:r>
            <a:r>
              <a:rPr lang="ru-RU" sz="1800" dirty="0" smtClean="0"/>
              <a:t> </a:t>
            </a:r>
            <a:r>
              <a:rPr lang="sr-Latn-CS" sz="1800" dirty="0" smtClean="0"/>
              <a:t>kom</a:t>
            </a:r>
            <a:r>
              <a:rPr lang="ru-RU" sz="1800" dirty="0" smtClean="0"/>
              <a:t>е </a:t>
            </a:r>
            <a:r>
              <a:rPr lang="sr-Latn-CS" sz="1800" dirty="0" smtClean="0"/>
              <a:t>živi</a:t>
            </a:r>
            <a:r>
              <a:rPr lang="ru-RU" sz="1800" dirty="0" smtClean="0"/>
              <a:t> </a:t>
            </a:r>
            <a:r>
              <a:rPr lang="sr-Latn-CS" sz="1800" dirty="0" smtClean="0"/>
              <a:t>primalac</a:t>
            </a:r>
            <a:r>
              <a:rPr lang="ru-RU" sz="1800" dirty="0" smtClean="0"/>
              <a:t>.</a:t>
            </a:r>
            <a:endParaRPr lang="ru-RU" sz="1800" dirty="0"/>
          </a:p>
          <a:p>
            <a:r>
              <a:rPr lang="sr-Cyrl-CS" sz="1800" dirty="0" smtClean="0"/>
              <a:t>3</a:t>
            </a:r>
            <a:r>
              <a:rPr lang="sr-Cyrl-CS" sz="1800" dirty="0"/>
              <a:t>. </a:t>
            </a:r>
            <a:r>
              <a:rPr lang="sr-Latn-CS" sz="1800" b="1" u="sng" dirty="0" smtClean="0"/>
              <a:t>Potpis</a:t>
            </a:r>
            <a:r>
              <a:rPr lang="sr-Cyrl-CS" sz="1800" b="1" u="sng" dirty="0" smtClean="0"/>
              <a:t> </a:t>
            </a:r>
            <a:r>
              <a:rPr lang="sr-Latn-CS" sz="1800" b="1" u="sng" dirty="0" smtClean="0"/>
              <a:t>pošiljaoc</a:t>
            </a:r>
            <a:r>
              <a:rPr lang="sr-Cyrl-CS" sz="1800" b="1" u="sng" dirty="0" smtClean="0"/>
              <a:t>а </a:t>
            </a:r>
            <a:r>
              <a:rPr lang="sr-Cyrl-CS" sz="1800" u="sng" dirty="0" smtClean="0"/>
              <a:t>.</a:t>
            </a:r>
            <a:endParaRPr lang="sr-Cyrl-CS" sz="1800" u="sng" dirty="0"/>
          </a:p>
          <a:p>
            <a:r>
              <a:rPr lang="en-US" sz="1800" u="sng" dirty="0" smtClean="0"/>
              <a:t>                                      </a:t>
            </a:r>
            <a:endParaRPr lang="en-US" sz="1800" u="sng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744913"/>
            <a:ext cx="5715000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058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84</TotalTime>
  <Words>170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Executive</vt:lpstr>
      <vt:lpstr>PISANE PORUKE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</cp:revision>
  <dcterms:created xsi:type="dcterms:W3CDTF">2020-11-11T08:52:24Z</dcterms:created>
  <dcterms:modified xsi:type="dcterms:W3CDTF">2020-11-16T14:28:21Z</dcterms:modified>
</cp:coreProperties>
</file>