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760F2-FB49-4D1C-9541-6022C4AD822E}" type="datetimeFigureOut">
              <a:rPr lang="en-GB" smtClean="0"/>
              <a:pPr/>
              <a:t>16/10/2020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56272-9BE8-45AB-8383-96826F7D6E5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ME" dirty="0" smtClean="0"/>
              <a:t>КРУГ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F:\I  razred\NASTAVNI LISTICI  za  skolu- I razred\MATEMATIKA\GEOMETRIJESKE FIGURE\super zadaćići\MATEMATIKA 1a_Page_038.jpg"/>
          <p:cNvPicPr>
            <a:picLocks noChangeAspect="1" noChangeArrowheads="1"/>
          </p:cNvPicPr>
          <p:nvPr/>
        </p:nvPicPr>
        <p:blipFill>
          <a:blip r:embed="rId2" cstate="print"/>
          <a:srcRect l="10044" t="13637" r="6239" b="50000"/>
          <a:stretch>
            <a:fillRect/>
          </a:stretch>
        </p:blipFill>
        <p:spPr bwMode="auto">
          <a:xfrm>
            <a:off x="-36512" y="1052736"/>
            <a:ext cx="9387710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Š</a:t>
            </a:r>
            <a:r>
              <a:rPr lang="sr-Latn-ME" dirty="0" smtClean="0"/>
              <a:t>ta je krug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5" name="Picture 3" descr="F:\I  razred\NASTAVNI LISTICI  za  skolu- I razred\MATEMATIKA\GEOMETRIJESKE FIGURE\super zadaćići\MATEMATIKA 1a_Page_038.jpg"/>
          <p:cNvPicPr>
            <a:picLocks noChangeAspect="1" noChangeArrowheads="1"/>
          </p:cNvPicPr>
          <p:nvPr/>
        </p:nvPicPr>
        <p:blipFill>
          <a:blip r:embed="rId2" cstate="print"/>
          <a:srcRect l="10044" t="56734" r="8142" b="24411"/>
          <a:stretch>
            <a:fillRect/>
          </a:stretch>
        </p:blipFill>
        <p:spPr bwMode="auto">
          <a:xfrm>
            <a:off x="251520" y="1268760"/>
            <a:ext cx="8640960" cy="2813336"/>
          </a:xfrm>
          <a:prstGeom prst="rect">
            <a:avLst/>
          </a:prstGeom>
          <a:noFill/>
        </p:spPr>
      </p:pic>
      <p:sp>
        <p:nvSpPr>
          <p:cNvPr id="7" name="Oval 6"/>
          <p:cNvSpPr/>
          <p:nvPr/>
        </p:nvSpPr>
        <p:spPr>
          <a:xfrm>
            <a:off x="3347864" y="443711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012160" y="4365104"/>
            <a:ext cx="194421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 rot="4541637">
            <a:off x="405206" y="4738646"/>
            <a:ext cx="194421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F:\I  razred\NASTAVNI LISTICI  za  skolu- I razred\MATEMATIKA\GEOMETRIJESKE FIGURE\super zadaćići\MATEMATIKA 1a_Page_041.jpg"/>
          <p:cNvPicPr>
            <a:picLocks noChangeAspect="1" noChangeArrowheads="1"/>
          </p:cNvPicPr>
          <p:nvPr/>
        </p:nvPicPr>
        <p:blipFill>
          <a:blip r:embed="rId2" cstate="print"/>
          <a:srcRect l="48097" t="20371" b="32492"/>
          <a:stretch>
            <a:fillRect/>
          </a:stretch>
        </p:blipFill>
        <p:spPr bwMode="auto">
          <a:xfrm>
            <a:off x="1331639" y="332656"/>
            <a:ext cx="4826585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F:\I  razred\NASTAVNI LISTICI  za  skolu- I razred\MATEMATIKA\GEOMETRIJESKE FIGURE\super zadaćići\MATEMATIKA 1a_Page_041.jpg"/>
          <p:cNvPicPr>
            <a:picLocks noChangeAspect="1" noChangeArrowheads="1"/>
          </p:cNvPicPr>
          <p:nvPr/>
        </p:nvPicPr>
        <p:blipFill>
          <a:blip r:embed="rId2" cstate="print"/>
          <a:srcRect l="51902" t="67508" r="4336" b="5556"/>
          <a:stretch>
            <a:fillRect/>
          </a:stretch>
        </p:blipFill>
        <p:spPr bwMode="auto">
          <a:xfrm>
            <a:off x="971600" y="0"/>
            <a:ext cx="7344816" cy="6386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КРУГ</vt:lpstr>
      <vt:lpstr>PowerPoint Presentation</vt:lpstr>
      <vt:lpstr>Šta je krug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 И КВАДРАТ</dc:title>
  <dc:creator>korisnik</dc:creator>
  <cp:lastModifiedBy>Windows User</cp:lastModifiedBy>
  <cp:revision>3</cp:revision>
  <dcterms:created xsi:type="dcterms:W3CDTF">2015-11-16T09:34:01Z</dcterms:created>
  <dcterms:modified xsi:type="dcterms:W3CDTF">2020-10-16T13:49:49Z</dcterms:modified>
</cp:coreProperties>
</file>