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8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7851648" cy="1828800"/>
          </a:xfrm>
        </p:spPr>
        <p:txBody>
          <a:bodyPr/>
          <a:lstStyle/>
          <a:p>
            <a:pPr algn="ctr"/>
            <a:r>
              <a:rPr lang="sr-Latn-ME" dirty="0"/>
              <a:t>Jesenji plodovi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534400" cy="1752600"/>
          </a:xfrm>
        </p:spPr>
        <p:txBody>
          <a:bodyPr/>
          <a:lstStyle/>
          <a:p>
            <a:pPr algn="l"/>
            <a:r>
              <a:rPr lang="sr-Latn-ME" dirty="0" smtClean="0">
                <a:latin typeface="+mj-lt"/>
              </a:rPr>
              <a:t>JUOŠ „21. maj“- Bijelo Polje, Goduša</a:t>
            </a:r>
          </a:p>
          <a:p>
            <a:pPr algn="l"/>
            <a:r>
              <a:rPr lang="sr-Latn-ME" dirty="0" smtClean="0">
                <a:latin typeface="+mj-lt"/>
              </a:rPr>
              <a:t>Hajdarpašić  Sanida, Mehović  Šerifa, Edin Erović, </a:t>
            </a:r>
          </a:p>
          <a:p>
            <a:pPr algn="l"/>
            <a:r>
              <a:rPr lang="sr-Latn-ME" dirty="0" smtClean="0">
                <a:latin typeface="+mj-lt"/>
              </a:rPr>
              <a:t>Armina Rebronja, Harzo Šabotić</a:t>
            </a:r>
            <a:endParaRPr lang="sr-Latn-M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91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in Erović\Desktop\jesenji plodovi\plod_sljive_cacanska_ro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867399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8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in Erović\Desktop\jesenji plodovi\groz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7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111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ME" dirty="0"/>
          </a:p>
          <a:p>
            <a:r>
              <a:rPr lang="sr-Latn-ME" dirty="0"/>
              <a:t> </a:t>
            </a:r>
            <a:r>
              <a:rPr lang="sr-Latn-ME" b="1" dirty="0"/>
              <a:t>Jesenji plodovi </a:t>
            </a:r>
            <a:endParaRPr lang="sr-Latn-ME" dirty="0"/>
          </a:p>
          <a:p>
            <a:r>
              <a:rPr lang="vi-VN" dirty="0"/>
              <a:t>Jesen je bogato godišnje doba i obiluje mnoštvom </a:t>
            </a:r>
            <a:r>
              <a:rPr lang="sr-Latn-ME" dirty="0" smtClean="0"/>
              <a:t>motiva </a:t>
            </a:r>
            <a:r>
              <a:rPr lang="vi-VN" dirty="0" smtClean="0"/>
              <a:t>koje </a:t>
            </a:r>
            <a:r>
              <a:rPr lang="vi-VN" dirty="0"/>
              <a:t>smo iskoristili za zajedničku igru, istraživanje i učenje. </a:t>
            </a:r>
            <a:r>
              <a:rPr lang="sr-Latn-ME" dirty="0"/>
              <a:t>P</a:t>
            </a:r>
            <a:r>
              <a:rPr lang="vi-VN" dirty="0" smtClean="0"/>
              <a:t>ri</a:t>
            </a:r>
            <a:r>
              <a:rPr lang="sr-Latn-ME" dirty="0" smtClean="0"/>
              <a:t>kupićemo</a:t>
            </a:r>
            <a:r>
              <a:rPr lang="vi-VN" dirty="0" smtClean="0"/>
              <a:t> mnoštvo plod</a:t>
            </a:r>
            <a:r>
              <a:rPr lang="sr-Latn-ME" dirty="0" smtClean="0"/>
              <a:t>ova</a:t>
            </a:r>
            <a:r>
              <a:rPr lang="vi-VN" dirty="0" smtClean="0"/>
              <a:t>: </a:t>
            </a:r>
            <a:r>
              <a:rPr lang="vi-VN" dirty="0"/>
              <a:t>oraha, </a:t>
            </a:r>
            <a:r>
              <a:rPr lang="vi-VN" dirty="0" smtClean="0"/>
              <a:t>lješnj</a:t>
            </a:r>
            <a:r>
              <a:rPr lang="sr-Latn-ME" dirty="0" smtClean="0"/>
              <a:t>i</a:t>
            </a:r>
            <a:r>
              <a:rPr lang="vi-VN" dirty="0" smtClean="0"/>
              <a:t>ka</a:t>
            </a:r>
            <a:r>
              <a:rPr lang="vi-VN" dirty="0"/>
              <a:t>, kestenja, </a:t>
            </a:r>
            <a:r>
              <a:rPr lang="vi-VN" dirty="0" smtClean="0"/>
              <a:t>žir</a:t>
            </a:r>
            <a:r>
              <a:rPr lang="sr-Latn-ME" dirty="0" smtClean="0"/>
              <a:t>ova</a:t>
            </a:r>
            <a:r>
              <a:rPr lang="vi-VN" dirty="0" smtClean="0"/>
              <a:t>, </a:t>
            </a:r>
            <a:r>
              <a:rPr lang="vi-VN" dirty="0"/>
              <a:t>kukuruza, </a:t>
            </a:r>
            <a:r>
              <a:rPr lang="vi-VN" dirty="0" smtClean="0"/>
              <a:t>šip</a:t>
            </a:r>
            <a:r>
              <a:rPr lang="sr-Latn-ME" dirty="0" smtClean="0"/>
              <a:t>urka</a:t>
            </a:r>
            <a:r>
              <a:rPr lang="vi-VN" dirty="0" smtClean="0"/>
              <a:t>, </a:t>
            </a:r>
            <a:r>
              <a:rPr lang="vi-VN" dirty="0"/>
              <a:t>grožđa, jabuka, krušaka te </a:t>
            </a:r>
            <a:r>
              <a:rPr lang="vi-VN" dirty="0" smtClean="0"/>
              <a:t>izradi</a:t>
            </a:r>
            <a:r>
              <a:rPr lang="sr-Latn-ME" dirty="0" smtClean="0"/>
              <a:t>ti</a:t>
            </a:r>
            <a:r>
              <a:rPr lang="vi-VN" dirty="0" smtClean="0"/>
              <a:t> </a:t>
            </a:r>
            <a:r>
              <a:rPr lang="sr-Latn-ME" dirty="0" smtClean="0"/>
              <a:t>izložbu</a:t>
            </a:r>
            <a:r>
              <a:rPr lang="vi-VN" dirty="0" smtClean="0"/>
              <a:t>. </a:t>
            </a:r>
            <a:endParaRPr lang="vi-VN" dirty="0"/>
          </a:p>
          <a:p>
            <a:r>
              <a:rPr lang="sr-Latn-ME" dirty="0" smtClean="0"/>
              <a:t>Opipaćemo njihovu </a:t>
            </a:r>
            <a:r>
              <a:rPr lang="sr-Latn-ME" dirty="0"/>
              <a:t>strukturu, </a:t>
            </a:r>
            <a:r>
              <a:rPr lang="sr-Latn-ME" dirty="0" smtClean="0"/>
              <a:t>jesti ih </a:t>
            </a:r>
            <a:r>
              <a:rPr lang="sr-Latn-ME" dirty="0"/>
              <a:t>i </a:t>
            </a:r>
            <a:r>
              <a:rPr lang="sr-Latn-ME" dirty="0" smtClean="0"/>
              <a:t>govoriti</a:t>
            </a:r>
            <a:r>
              <a:rPr lang="sr-Latn-ME" dirty="0" smtClean="0"/>
              <a:t> </a:t>
            </a:r>
            <a:r>
              <a:rPr lang="sr-Latn-ME" dirty="0"/>
              <a:t>kakvog su </a:t>
            </a:r>
            <a:r>
              <a:rPr lang="sr-Latn-ME" dirty="0" smtClean="0"/>
              <a:t>ukusa</a:t>
            </a:r>
            <a:r>
              <a:rPr lang="sr-Latn-ME" dirty="0"/>
              <a:t>, </a:t>
            </a:r>
            <a:r>
              <a:rPr lang="sr-Latn-ME" dirty="0" smtClean="0"/>
              <a:t>proučavaćemo smo </a:t>
            </a:r>
            <a:r>
              <a:rPr lang="sr-Latn-ME" dirty="0"/>
              <a:t>njihovu unutrašnjost, </a:t>
            </a:r>
            <a:r>
              <a:rPr lang="sr-Latn-ME" dirty="0" smtClean="0"/>
              <a:t>spoljašnji izgled</a:t>
            </a:r>
            <a:r>
              <a:rPr lang="sr-Latn-ME" dirty="0"/>
              <a:t>, </a:t>
            </a:r>
            <a:r>
              <a:rPr lang="sr-Latn-ME" dirty="0" smtClean="0"/>
              <a:t>klasifikovati ih </a:t>
            </a:r>
            <a:r>
              <a:rPr lang="sr-Latn-ME" dirty="0"/>
              <a:t>prema </a:t>
            </a:r>
            <a:r>
              <a:rPr lang="sr-Latn-ME" dirty="0" smtClean="0"/>
              <a:t>vrsti, </a:t>
            </a:r>
            <a:r>
              <a:rPr lang="sr-Latn-ME" dirty="0" smtClean="0"/>
              <a:t>oslikavati </a:t>
            </a:r>
            <a:r>
              <a:rPr lang="sr-Latn-ME" dirty="0"/>
              <a:t>ih </a:t>
            </a:r>
            <a:r>
              <a:rPr lang="sr-Latn-ME" dirty="0"/>
              <a:t>i</a:t>
            </a:r>
            <a:r>
              <a:rPr lang="sr-Latn-ME" dirty="0" smtClean="0"/>
              <a:t> modelovati </a:t>
            </a:r>
            <a:r>
              <a:rPr lang="sr-Latn-ME" dirty="0"/>
              <a:t>od plastelina. </a:t>
            </a:r>
          </a:p>
          <a:p>
            <a:endParaRPr lang="sr-Latn-ME" dirty="0"/>
          </a:p>
          <a:p>
            <a:r>
              <a:rPr lang="sr-Latn-ME" dirty="0" smtClean="0"/>
              <a:t>. </a:t>
            </a:r>
            <a:endParaRPr lang="sr-Latn-ME" dirty="0"/>
          </a:p>
          <a:p>
            <a:r>
              <a:rPr lang="sr-Latn-ME" b="1" dirty="0" smtClean="0"/>
              <a:t>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62019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C:\Users\Edin Erović\Desktop\jesenji plodovi\csm_ingredient_pear_1f9a8aa8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5" y="578427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Edin Erović\Desktop\jesenji plodovi\jabuka_pl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1" y="865332"/>
            <a:ext cx="2087563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Edin Erović\Desktop\jesenji plodovi\les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59" y="2746963"/>
            <a:ext cx="3557982" cy="17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Edin Erović\Desktop\jesenji plodovi\tra-4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5063"/>
            <a:ext cx="2819400" cy="20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Edin Erović\Desktop\jesenji plodovi\zenski-magazin-ulje-sljive-beauty-nega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64" y="745687"/>
            <a:ext cx="2864010" cy="19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Edin Erović\Desktop\jesenji plodovi\индек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8" y="4531196"/>
            <a:ext cx="2845791" cy="21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Edin Erović\Desktop\jesenji plodovi\5d9d815ef5a47019cf896f211849e9d7_listing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9" y="4500564"/>
            <a:ext cx="3527577" cy="19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din Erović\Desktop\jesenji plodovi\индексhdhz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5" y="2163690"/>
            <a:ext cx="1962149" cy="25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2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69059" cy="562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15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in Erović\Desktop\jesenji plodovi\dre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6021"/>
            <a:ext cx="7467599" cy="50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in Erović\Desktop\jesenji plodovi\sip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3" y="1219200"/>
            <a:ext cx="4267200" cy="52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8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in Erović\Desktop\jesenji plodovi\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18" y="773991"/>
            <a:ext cx="7374082" cy="49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38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116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Jesenji plodovi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Jesenji plodovi</dc:title>
  <dc:creator>VR KORAC</dc:creator>
  <cp:lastModifiedBy>Edin Erović</cp:lastModifiedBy>
  <cp:revision>11</cp:revision>
  <dcterms:created xsi:type="dcterms:W3CDTF">2006-08-16T00:00:00Z</dcterms:created>
  <dcterms:modified xsi:type="dcterms:W3CDTF">2020-10-07T11:01:11Z</dcterms:modified>
</cp:coreProperties>
</file>