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70" r:id="rId13"/>
    <p:sldId id="266" r:id="rId14"/>
    <p:sldId id="272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8F8A18-49BF-41C6-AC43-2D374BAAA453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5C6CFB-6A21-4B2F-9662-03A86A69B5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2000240"/>
            <a:ext cx="7643866" cy="1222375"/>
          </a:xfrm>
        </p:spPr>
        <p:txBody>
          <a:bodyPr>
            <a:noAutofit/>
          </a:bodyPr>
          <a:lstStyle/>
          <a:p>
            <a:r>
              <a:rPr lang="pl-PL" sz="4400" b="1" i="1" dirty="0" smtClean="0"/>
              <a:t>Svjetski dan voda (22. 03.)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4752"/>
            <a:ext cx="8458200" cy="914400"/>
          </a:xfrm>
        </p:spPr>
        <p:txBody>
          <a:bodyPr/>
          <a:lstStyle/>
          <a:p>
            <a:r>
              <a:rPr lang="sr-Latn-ME" b="1" dirty="0" smtClean="0"/>
              <a:t>Nastavnici: </a:t>
            </a:r>
            <a:r>
              <a:rPr lang="sr-Latn-ME" dirty="0" smtClean="0"/>
              <a:t>Nevena Joksimović, Budimirka Leovac, </a:t>
            </a:r>
          </a:p>
          <a:p>
            <a:r>
              <a:rPr lang="sr-Latn-ME" dirty="0" smtClean="0"/>
              <a:t>                     Slavica Stevanović, Vanja Terzić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rzici\Desktop\PRANJE RU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4457693" cy="2786058"/>
          </a:xfrm>
          <a:prstGeom prst="rect">
            <a:avLst/>
          </a:prstGeom>
          <a:noFill/>
        </p:spPr>
      </p:pic>
      <p:pic>
        <p:nvPicPr>
          <p:cNvPr id="2051" name="Picture 3" descr="C:\Users\Terzici\Desktop\ZUB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1" y="484753"/>
            <a:ext cx="3608263" cy="2587057"/>
          </a:xfrm>
          <a:prstGeom prst="rect">
            <a:avLst/>
          </a:prstGeom>
          <a:noFill/>
        </p:spPr>
      </p:pic>
      <p:pic>
        <p:nvPicPr>
          <p:cNvPr id="2052" name="Picture 4" descr="C:\Users\Terzici\Desktop\KUPANJE BEB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286124"/>
            <a:ext cx="6355039" cy="3341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278605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5400" i="1" dirty="0" smtClean="0"/>
              <a:t>*</a:t>
            </a:r>
            <a:r>
              <a:rPr lang="pl-PL" sz="5400" b="1" i="1" dirty="0" smtClean="0"/>
              <a:t>Uloga vode u liječenju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rzici\Desktop\mg-mivela-356x2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2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49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5400" b="1" i="1" dirty="0" smtClean="0"/>
              <a:t>*Voda kao životna zajednica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erzici\Desktop\ZA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3251200" cy="4257675"/>
          </a:xfrm>
          <a:prstGeom prst="rect">
            <a:avLst/>
          </a:prstGeom>
          <a:noFill/>
        </p:spPr>
      </p:pic>
      <p:pic>
        <p:nvPicPr>
          <p:cNvPr id="3076" name="Picture 4" descr="C:\Users\Terzici\Desktop\RIB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6469" y="2000240"/>
            <a:ext cx="5467531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1974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4000" b="1" i="1" dirty="0" smtClean="0"/>
              <a:t>*Kako zaštititi vodu i </a:t>
            </a:r>
            <a:r>
              <a:rPr lang="pl-PL" sz="4000" b="1" i="1" dirty="0" smtClean="0"/>
              <a:t>vodENE </a:t>
            </a:r>
            <a:r>
              <a:rPr lang="pl-PL" sz="4000" b="1" i="1" dirty="0" smtClean="0"/>
              <a:t>životne zajednice</a:t>
            </a:r>
            <a:endParaRPr lang="en-US" sz="4000" dirty="0"/>
          </a:p>
        </p:txBody>
      </p:sp>
      <p:pic>
        <p:nvPicPr>
          <p:cNvPr id="20482" name="Picture 2" descr="C:\Users\Terzici\Desktop\zagađivači vo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71678"/>
            <a:ext cx="5191041" cy="38884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1462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sr-Latn-ME" sz="5400" b="1" i="1" dirty="0" smtClean="0"/>
              <a:t>HVALA NA PAŽNJI!</a:t>
            </a:r>
            <a:br>
              <a:rPr lang="sr-Latn-ME" sz="5400" b="1" i="1" dirty="0" smtClean="0"/>
            </a:br>
            <a:r>
              <a:rPr lang="sr-Latn-ME" sz="5400" b="1" i="1" dirty="0" smtClean="0"/>
              <a:t/>
            </a:r>
            <a:br>
              <a:rPr lang="sr-Latn-ME" sz="5400" b="1" i="1" dirty="0" smtClean="0"/>
            </a:br>
            <a:r>
              <a:rPr lang="sr-Latn-ME" sz="5400" b="1" i="1" dirty="0" smtClean="0"/>
              <a:t> BILI STE SJAJNI</a:t>
            </a:r>
            <a:endParaRPr lang="en-US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16"/>
            <a:ext cx="8686800" cy="1785950"/>
          </a:xfrm>
        </p:spPr>
        <p:txBody>
          <a:bodyPr>
            <a:noAutofit/>
          </a:bodyPr>
          <a:lstStyle/>
          <a:p>
            <a:pPr algn="ctr"/>
            <a:r>
              <a:rPr lang="pl-PL" sz="6000" b="1" i="1" dirty="0" smtClean="0"/>
              <a:t>Šta bi se desilo kada bi nestalo vode u prirodi?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33676"/>
            <a:ext cx="9144000" cy="1481142"/>
          </a:xfrm>
        </p:spPr>
        <p:txBody>
          <a:bodyPr>
            <a:noAutofit/>
          </a:bodyPr>
          <a:lstStyle/>
          <a:p>
            <a:pPr algn="ctr"/>
            <a:r>
              <a:rPr lang="pl-PL" sz="5400" b="1" i="1" dirty="0" smtClean="0"/>
              <a:t>Voda je uslov života na Zemlji. </a:t>
            </a:r>
            <a:br>
              <a:rPr lang="pl-PL" sz="5400" b="1" i="1" dirty="0" smtClean="0"/>
            </a:br>
            <a:r>
              <a:rPr lang="pl-PL" sz="5400" b="1" i="1" dirty="0" smtClean="0"/>
              <a:t>Bez nje živa bića ne bi mogla opstati.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85728"/>
            <a:ext cx="742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/>
              <a:t>Gdje ima vode?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92867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/>
              <a:t>Kako možemo zaključiti da u biljkama, životinjama i čovjeku ima vode?</a:t>
            </a:r>
            <a:endParaRPr lang="en-US" sz="2000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28596" y="1643050"/>
            <a:ext cx="65722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Na </a:t>
            </a:r>
            <a:r>
              <a:rPr kumimoji="0" lang="en-GB" sz="2000" b="1" i="1" u="none" strike="noStrike" cap="none" normalizeH="0" baseline="0" dirty="0" err="1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koji</a:t>
            </a: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1" i="1" u="none" strike="noStrike" cap="none" normalizeH="0" baseline="0" dirty="0" err="1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način</a:t>
            </a: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1" i="1" u="none" strike="noStrike" cap="none" normalizeH="0" baseline="0" dirty="0" err="1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nam</a:t>
            </a: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1" i="1" u="none" strike="noStrike" cap="none" normalizeH="0" baseline="0" dirty="0" err="1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voda</a:t>
            </a: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1" i="1" u="none" strike="noStrike" cap="none" normalizeH="0" baseline="0" dirty="0" err="1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pomaže</a:t>
            </a: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GB" sz="2000" b="1" i="1" u="none" strike="noStrike" cap="none" normalizeH="0" baseline="0" dirty="0" err="1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održavanju</a:t>
            </a: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1" i="1" u="none" strike="noStrike" cap="none" normalizeH="0" baseline="0" dirty="0" err="1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higijene</a:t>
            </a:r>
            <a:r>
              <a:rPr kumimoji="0" lang="en-GB" sz="2000" b="1" i="1" u="none" strike="noStrike" cap="none" normalizeH="0" baseline="0" dirty="0" smtClean="0"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?</a:t>
            </a:r>
            <a:endParaRPr kumimoji="0" lang="en-GB" sz="2000" b="1" i="0" u="none" strike="noStrike" cap="none" normalizeH="0" baseline="0" dirty="0" smtClean="0"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2214554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/>
              <a:t>Uloga vode u liječenju.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0034" y="2857496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/>
              <a:t>Voda kao životna zajednica.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3429000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/>
              <a:t>Kako zaštititi vode i vodene životne zajednice?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4071942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/>
              <a:t>Šta će se desiti sa vodom ako ljudi nastave biti neodgovorni?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28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447660"/>
            <a:ext cx="4572032" cy="838200"/>
          </a:xfrm>
        </p:spPr>
        <p:txBody>
          <a:bodyPr>
            <a:normAutofit fontScale="90000"/>
          </a:bodyPr>
          <a:lstStyle/>
          <a:p>
            <a:r>
              <a:rPr lang="en-GB" i="1" dirty="0" smtClean="0"/>
              <a:t>*</a:t>
            </a:r>
            <a:r>
              <a:rPr lang="en-GB" b="1" i="1" dirty="0" err="1" smtClean="0"/>
              <a:t>Gdje</a:t>
            </a:r>
            <a:r>
              <a:rPr lang="en-GB" b="1" i="1" dirty="0" smtClean="0"/>
              <a:t> </a:t>
            </a:r>
            <a:r>
              <a:rPr lang="en-GB" b="1" i="1" dirty="0" err="1" smtClean="0"/>
              <a:t>ima</a:t>
            </a:r>
            <a:r>
              <a:rPr lang="en-GB" b="1" i="1" dirty="0" smtClean="0"/>
              <a:t> </a:t>
            </a:r>
            <a:r>
              <a:rPr lang="en-GB" b="1" i="1" dirty="0" err="1" smtClean="0"/>
              <a:t>vode</a:t>
            </a:r>
            <a:r>
              <a:rPr lang="en-GB" b="1" i="1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7410" name="AutoShape 2" descr="Ne gubite nadu za odlazak na more: Stručnjaci otkrivaju kad bismo mogli na  LETOVANjE | Novosti.RS"/>
          <p:cNvSpPr>
            <a:spLocks noChangeAspect="1" noChangeArrowheads="1"/>
          </p:cNvSpPr>
          <p:nvPr/>
        </p:nvSpPr>
        <p:spPr bwMode="auto">
          <a:xfrm>
            <a:off x="155575" y="-982663"/>
            <a:ext cx="2914650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Ne gubite nadu za odlazak na more: Stručnjaci otkrivaju kad bismo mogli na  LETOVANjE | Novosti.RS"/>
          <p:cNvSpPr>
            <a:spLocks noChangeAspect="1" noChangeArrowheads="1"/>
          </p:cNvSpPr>
          <p:nvPr/>
        </p:nvSpPr>
        <p:spPr bwMode="auto">
          <a:xfrm>
            <a:off x="155575" y="-982663"/>
            <a:ext cx="2914650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3" name="Picture 5" descr="C:\Users\Terzici\Deskto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1214423"/>
            <a:ext cx="2786082" cy="1972870"/>
          </a:xfrm>
          <a:prstGeom prst="rect">
            <a:avLst/>
          </a:prstGeom>
          <a:noFill/>
        </p:spPr>
      </p:pic>
      <p:pic>
        <p:nvPicPr>
          <p:cNvPr id="17414" name="Picture 6" descr="C:\Users\Terzici\Desktop\jezer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214422"/>
            <a:ext cx="3143272" cy="1920875"/>
          </a:xfrm>
          <a:prstGeom prst="rect">
            <a:avLst/>
          </a:prstGeom>
          <a:noFill/>
        </p:spPr>
      </p:pic>
      <p:pic>
        <p:nvPicPr>
          <p:cNvPr id="17415" name="Picture 7" descr="C:\Users\Terzici\Desktop\poto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285860"/>
            <a:ext cx="2479620" cy="1857388"/>
          </a:xfrm>
          <a:prstGeom prst="rect">
            <a:avLst/>
          </a:prstGeom>
          <a:noFill/>
        </p:spPr>
      </p:pic>
      <p:pic>
        <p:nvPicPr>
          <p:cNvPr id="17416" name="Picture 8" descr="C:\Users\Terzici\Desktop\okea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9" y="3500438"/>
            <a:ext cx="2786082" cy="1863725"/>
          </a:xfrm>
          <a:prstGeom prst="rect">
            <a:avLst/>
          </a:prstGeom>
          <a:noFill/>
        </p:spPr>
      </p:pic>
      <p:pic>
        <p:nvPicPr>
          <p:cNvPr id="17417" name="Picture 9" descr="C:\Users\Terzici\Desktop\rijek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3357562"/>
            <a:ext cx="2643206" cy="2163699"/>
          </a:xfrm>
          <a:prstGeom prst="rect">
            <a:avLst/>
          </a:prstGeom>
          <a:noFill/>
        </p:spPr>
      </p:pic>
      <p:pic>
        <p:nvPicPr>
          <p:cNvPr id="17418" name="Picture 10" descr="C:\Users\Terzici\Desktop\bar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00826" y="3429000"/>
            <a:ext cx="2171700" cy="2600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Terzici\Desktop\bilj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2571750" cy="2571750"/>
          </a:xfrm>
          <a:prstGeom prst="rect">
            <a:avLst/>
          </a:prstGeom>
          <a:noFill/>
        </p:spPr>
      </p:pic>
      <p:pic>
        <p:nvPicPr>
          <p:cNvPr id="18435" name="Picture 3" descr="C:\Users\Terzici\Desktop\ljud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1000108"/>
            <a:ext cx="3512278" cy="1500198"/>
          </a:xfrm>
          <a:prstGeom prst="rect">
            <a:avLst/>
          </a:prstGeom>
          <a:noFill/>
        </p:spPr>
      </p:pic>
      <p:pic>
        <p:nvPicPr>
          <p:cNvPr id="18436" name="Picture 4" descr="C:\Users\Terzici\Desktop\zivotinj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428604"/>
            <a:ext cx="2571750" cy="2571750"/>
          </a:xfrm>
          <a:prstGeom prst="rect">
            <a:avLst/>
          </a:prstGeom>
          <a:noFill/>
        </p:spPr>
      </p:pic>
      <p:pic>
        <p:nvPicPr>
          <p:cNvPr id="18437" name="Picture 5" descr="C:\Users\Terzici\Desktop\zemlj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500438"/>
            <a:ext cx="2571750" cy="2571750"/>
          </a:xfrm>
          <a:prstGeom prst="rect">
            <a:avLst/>
          </a:prstGeom>
          <a:noFill/>
        </p:spPr>
      </p:pic>
      <p:pic>
        <p:nvPicPr>
          <p:cNvPr id="18438" name="Picture 6" descr="C:\Users\Terzici\Desktop\hran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3357562"/>
            <a:ext cx="2571750" cy="2571750"/>
          </a:xfrm>
          <a:prstGeom prst="rect">
            <a:avLst/>
          </a:prstGeom>
          <a:noFill/>
        </p:spPr>
      </p:pic>
      <p:pic>
        <p:nvPicPr>
          <p:cNvPr id="18439" name="Picture 7" descr="C:\Users\Terzici\Desktop\le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3643314"/>
            <a:ext cx="2743200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C:\Users\Terzici\Desktop\inj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2743200" cy="1989137"/>
          </a:xfrm>
          <a:prstGeom prst="rect">
            <a:avLst/>
          </a:prstGeom>
          <a:noFill/>
        </p:spPr>
      </p:pic>
      <p:pic>
        <p:nvPicPr>
          <p:cNvPr id="19460" name="Picture 4" descr="C:\Users\Terzici\Desktop\ros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642918"/>
            <a:ext cx="2960687" cy="2217737"/>
          </a:xfrm>
          <a:prstGeom prst="rect">
            <a:avLst/>
          </a:prstGeom>
          <a:noFill/>
        </p:spPr>
      </p:pic>
      <p:pic>
        <p:nvPicPr>
          <p:cNvPr id="19461" name="Picture 5" descr="C:\Users\Terzici\Desktop\obla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429000"/>
            <a:ext cx="2857500" cy="2149475"/>
          </a:xfrm>
          <a:prstGeom prst="rect">
            <a:avLst/>
          </a:prstGeom>
          <a:noFill/>
        </p:spPr>
      </p:pic>
      <p:pic>
        <p:nvPicPr>
          <p:cNvPr id="19462" name="Picture 6" descr="C:\Users\Terzici\Desktop\magl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429000"/>
            <a:ext cx="3154363" cy="2092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278605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GB" sz="4800" b="1" i="1" dirty="0" smtClean="0"/>
              <a:t>*</a:t>
            </a:r>
            <a:r>
              <a:rPr lang="en-GB" sz="4800" b="1" i="1" dirty="0" err="1" smtClean="0"/>
              <a:t>Kako</a:t>
            </a:r>
            <a:r>
              <a:rPr lang="en-GB" sz="4800" b="1" i="1" dirty="0" smtClean="0"/>
              <a:t> </a:t>
            </a:r>
            <a:r>
              <a:rPr lang="en-GB" sz="4800" b="1" i="1" dirty="0" err="1" smtClean="0"/>
              <a:t>zaključiti</a:t>
            </a:r>
            <a:r>
              <a:rPr lang="en-GB" sz="4800" b="1" i="1" dirty="0" smtClean="0"/>
              <a:t> </a:t>
            </a:r>
            <a:r>
              <a:rPr lang="en-GB" sz="4800" b="1" i="1" dirty="0" err="1" smtClean="0"/>
              <a:t>da</a:t>
            </a:r>
            <a:r>
              <a:rPr lang="en-GB" sz="4800" b="1" i="1" dirty="0" smtClean="0"/>
              <a:t> u </a:t>
            </a:r>
            <a:r>
              <a:rPr lang="en-GB" sz="4800" b="1" i="1" dirty="0" err="1" smtClean="0"/>
              <a:t>biljkama</a:t>
            </a:r>
            <a:r>
              <a:rPr lang="en-GB" sz="4800" b="1" i="1" dirty="0" smtClean="0"/>
              <a:t>, </a:t>
            </a:r>
            <a:r>
              <a:rPr lang="en-GB" sz="4800" b="1" i="1" dirty="0" err="1" smtClean="0"/>
              <a:t>životinjama</a:t>
            </a:r>
            <a:r>
              <a:rPr lang="en-GB" sz="4800" b="1" i="1" dirty="0" smtClean="0"/>
              <a:t> </a:t>
            </a:r>
            <a:r>
              <a:rPr lang="en-GB" sz="4800" b="1" i="1" dirty="0" err="1" smtClean="0"/>
              <a:t>i</a:t>
            </a:r>
            <a:r>
              <a:rPr lang="en-GB" sz="4800" b="1" i="1" dirty="0" smtClean="0"/>
              <a:t> u </a:t>
            </a:r>
            <a:r>
              <a:rPr lang="en-GB" sz="4800" b="1" i="1" dirty="0" err="1" smtClean="0"/>
              <a:t>čovjeku</a:t>
            </a:r>
            <a:r>
              <a:rPr lang="en-GB" sz="4800" b="1" i="1" dirty="0" smtClean="0"/>
              <a:t> </a:t>
            </a:r>
            <a:r>
              <a:rPr lang="en-GB" sz="4800" b="1" i="1" dirty="0" err="1" smtClean="0"/>
              <a:t>ima</a:t>
            </a:r>
            <a:r>
              <a:rPr lang="en-GB" sz="4800" b="1" i="1" dirty="0" smtClean="0"/>
              <a:t> </a:t>
            </a:r>
            <a:r>
              <a:rPr lang="en-GB" sz="4800" b="1" i="1" dirty="0" err="1" smtClean="0"/>
              <a:t>vode</a:t>
            </a:r>
            <a:r>
              <a:rPr lang="en-GB" sz="4800" b="1" i="1" dirty="0" smtClean="0"/>
              <a:t>?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4318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4800" b="1" i="1" dirty="0" smtClean="0"/>
              <a:t>*Na koji način nam vodA pomaže u održavanju higijene?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149</Words>
  <Application>Microsoft Office PowerPoint</Application>
  <PresentationFormat>On-screen Show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Trek</vt:lpstr>
      <vt:lpstr>Svjetski dan voda (22. 03.)</vt:lpstr>
      <vt:lpstr>Šta bi se desilo kada bi nestalo vode u prirodi?</vt:lpstr>
      <vt:lpstr>Voda je uslov života na Zemlji.  Bez nje živa bića ne bi mogla opstati.</vt:lpstr>
      <vt:lpstr>Slide 4</vt:lpstr>
      <vt:lpstr>*Gdje ima vode? </vt:lpstr>
      <vt:lpstr>Slide 6</vt:lpstr>
      <vt:lpstr>Slide 7</vt:lpstr>
      <vt:lpstr>*Kako zaključiti da u biljkama, životinjama i u čovjeku ima vode? </vt:lpstr>
      <vt:lpstr>*Na koji način nam vodA pomaže u održavanju higijene?</vt:lpstr>
      <vt:lpstr>Slide 10</vt:lpstr>
      <vt:lpstr>*Uloga vode u liječenju</vt:lpstr>
      <vt:lpstr>Slide 12</vt:lpstr>
      <vt:lpstr>*Voda kao životna zajednica</vt:lpstr>
      <vt:lpstr>Slide 14</vt:lpstr>
      <vt:lpstr>*Kako zaštititi vodu i vodENE životne zajednice</vt:lpstr>
      <vt:lpstr>HVALA NA PAŽNJI!   BILI STE SJAJNI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voda (22. 03.)</dc:title>
  <dc:creator>Terzici</dc:creator>
  <cp:lastModifiedBy>Terzici</cp:lastModifiedBy>
  <cp:revision>12</cp:revision>
  <dcterms:created xsi:type="dcterms:W3CDTF">2020-10-06T09:53:53Z</dcterms:created>
  <dcterms:modified xsi:type="dcterms:W3CDTF">2020-10-06T11:58:27Z</dcterms:modified>
</cp:coreProperties>
</file>