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56" r:id="rId4"/>
    <p:sldId id="262" r:id="rId5"/>
    <p:sldId id="263" r:id="rId6"/>
    <p:sldId id="261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C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Sheet1!$C$3:$C$4</c:f>
              <c:strCache>
                <c:ptCount val="1"/>
                <c:pt idx="0">
                  <c:v>1 a</c:v>
                </c:pt>
              </c:strCache>
            </c:strRef>
          </c:tx>
          <c:invertIfNegative val="0"/>
          <c:cat>
            <c:strRef>
              <c:f>Sheet1!$B$5:$B$30</c:f>
              <c:strCache>
                <c:ptCount val="26"/>
                <c:pt idx="0">
                  <c:v>UČENIK 1</c:v>
                </c:pt>
                <c:pt idx="1">
                  <c:v>UČENIK 2</c:v>
                </c:pt>
                <c:pt idx="2">
                  <c:v>UČENIK 3</c:v>
                </c:pt>
                <c:pt idx="3">
                  <c:v>UČENIK 4</c:v>
                </c:pt>
                <c:pt idx="4">
                  <c:v>UČENIK 5</c:v>
                </c:pt>
                <c:pt idx="5">
                  <c:v>UČENIK 6</c:v>
                </c:pt>
                <c:pt idx="6">
                  <c:v>UČENIK 7</c:v>
                </c:pt>
                <c:pt idx="7">
                  <c:v>UČENIK 8</c:v>
                </c:pt>
                <c:pt idx="8">
                  <c:v>UČENIK 9</c:v>
                </c:pt>
                <c:pt idx="9">
                  <c:v>UČENIK 10</c:v>
                </c:pt>
                <c:pt idx="10">
                  <c:v>UČENIK 11</c:v>
                </c:pt>
                <c:pt idx="11">
                  <c:v>UČENIK 12</c:v>
                </c:pt>
                <c:pt idx="12">
                  <c:v>UČENIK 13</c:v>
                </c:pt>
                <c:pt idx="13">
                  <c:v>UČENIK 14</c:v>
                </c:pt>
                <c:pt idx="14">
                  <c:v>UČENIK 15</c:v>
                </c:pt>
                <c:pt idx="15">
                  <c:v>UČENIK 16</c:v>
                </c:pt>
                <c:pt idx="16">
                  <c:v>UČENIK 17</c:v>
                </c:pt>
                <c:pt idx="17">
                  <c:v>UČENIK 18</c:v>
                </c:pt>
                <c:pt idx="18">
                  <c:v>UČENIK 19</c:v>
                </c:pt>
                <c:pt idx="19">
                  <c:v>UČENIK 20</c:v>
                </c:pt>
                <c:pt idx="20">
                  <c:v>UČENIK 21</c:v>
                </c:pt>
                <c:pt idx="21">
                  <c:v>UČENIK 22</c:v>
                </c:pt>
                <c:pt idx="22">
                  <c:v>UČENIK 23</c:v>
                </c:pt>
                <c:pt idx="23">
                  <c:v>UČENIK 24</c:v>
                </c:pt>
                <c:pt idx="24">
                  <c:v>UČENIK 25</c:v>
                </c:pt>
                <c:pt idx="25">
                  <c:v>UKUPNO</c:v>
                </c:pt>
              </c:strCache>
            </c:strRef>
          </c:cat>
          <c:val>
            <c:numRef>
              <c:f>Sheet1!$C$5:$C$30</c:f>
              <c:numCache>
                <c:formatCode>General</c:formatCode>
                <c:ptCount val="26"/>
                <c:pt idx="1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8">
                  <c:v>1</c:v>
                </c:pt>
                <c:pt idx="9">
                  <c:v>1</c:v>
                </c:pt>
                <c:pt idx="11">
                  <c:v>1</c:v>
                </c:pt>
                <c:pt idx="12">
                  <c:v>1</c:v>
                </c:pt>
                <c:pt idx="15">
                  <c:v>1</c:v>
                </c:pt>
                <c:pt idx="16">
                  <c:v>1</c:v>
                </c:pt>
                <c:pt idx="23">
                  <c:v>1</c:v>
                </c:pt>
                <c:pt idx="25">
                  <c:v>11</c:v>
                </c:pt>
              </c:numCache>
            </c:numRef>
          </c:val>
        </c:ser>
        <c:ser>
          <c:idx val="1"/>
          <c:order val="1"/>
          <c:tx>
            <c:strRef>
              <c:f>Sheet1!$D$3:$D$4</c:f>
              <c:strCache>
                <c:ptCount val="1"/>
                <c:pt idx="0">
                  <c:v>1 b</c:v>
                </c:pt>
              </c:strCache>
            </c:strRef>
          </c:tx>
          <c:invertIfNegative val="0"/>
          <c:cat>
            <c:strRef>
              <c:f>Sheet1!$B$5:$B$30</c:f>
              <c:strCache>
                <c:ptCount val="26"/>
                <c:pt idx="0">
                  <c:v>UČENIK 1</c:v>
                </c:pt>
                <c:pt idx="1">
                  <c:v>UČENIK 2</c:v>
                </c:pt>
                <c:pt idx="2">
                  <c:v>UČENIK 3</c:v>
                </c:pt>
                <c:pt idx="3">
                  <c:v>UČENIK 4</c:v>
                </c:pt>
                <c:pt idx="4">
                  <c:v>UČENIK 5</c:v>
                </c:pt>
                <c:pt idx="5">
                  <c:v>UČENIK 6</c:v>
                </c:pt>
                <c:pt idx="6">
                  <c:v>UČENIK 7</c:v>
                </c:pt>
                <c:pt idx="7">
                  <c:v>UČENIK 8</c:v>
                </c:pt>
                <c:pt idx="8">
                  <c:v>UČENIK 9</c:v>
                </c:pt>
                <c:pt idx="9">
                  <c:v>UČENIK 10</c:v>
                </c:pt>
                <c:pt idx="10">
                  <c:v>UČENIK 11</c:v>
                </c:pt>
                <c:pt idx="11">
                  <c:v>UČENIK 12</c:v>
                </c:pt>
                <c:pt idx="12">
                  <c:v>UČENIK 13</c:v>
                </c:pt>
                <c:pt idx="13">
                  <c:v>UČENIK 14</c:v>
                </c:pt>
                <c:pt idx="14">
                  <c:v>UČENIK 15</c:v>
                </c:pt>
                <c:pt idx="15">
                  <c:v>UČENIK 16</c:v>
                </c:pt>
                <c:pt idx="16">
                  <c:v>UČENIK 17</c:v>
                </c:pt>
                <c:pt idx="17">
                  <c:v>UČENIK 18</c:v>
                </c:pt>
                <c:pt idx="18">
                  <c:v>UČENIK 19</c:v>
                </c:pt>
                <c:pt idx="19">
                  <c:v>UČENIK 20</c:v>
                </c:pt>
                <c:pt idx="20">
                  <c:v>UČENIK 21</c:v>
                </c:pt>
                <c:pt idx="21">
                  <c:v>UČENIK 22</c:v>
                </c:pt>
                <c:pt idx="22">
                  <c:v>UČENIK 23</c:v>
                </c:pt>
                <c:pt idx="23">
                  <c:v>UČENIK 24</c:v>
                </c:pt>
                <c:pt idx="24">
                  <c:v>UČENIK 25</c:v>
                </c:pt>
                <c:pt idx="25">
                  <c:v>UKUPNO</c:v>
                </c:pt>
              </c:strCache>
            </c:strRef>
          </c:cat>
          <c:val>
            <c:numRef>
              <c:f>Sheet1!$D$5:$D$30</c:f>
              <c:numCache>
                <c:formatCode>General</c:formatCode>
                <c:ptCount val="26"/>
                <c:pt idx="0">
                  <c:v>1</c:v>
                </c:pt>
                <c:pt idx="6">
                  <c:v>1</c:v>
                </c:pt>
                <c:pt idx="7">
                  <c:v>1</c:v>
                </c:pt>
                <c:pt idx="13">
                  <c:v>1</c:v>
                </c:pt>
                <c:pt idx="18">
                  <c:v>1</c:v>
                </c:pt>
                <c:pt idx="19">
                  <c:v>1</c:v>
                </c:pt>
                <c:pt idx="21">
                  <c:v>1</c:v>
                </c:pt>
                <c:pt idx="22">
                  <c:v>1</c:v>
                </c:pt>
                <c:pt idx="24">
                  <c:v>1</c:v>
                </c:pt>
                <c:pt idx="25">
                  <c:v>9</c:v>
                </c:pt>
              </c:numCache>
            </c:numRef>
          </c:val>
        </c:ser>
        <c:ser>
          <c:idx val="2"/>
          <c:order val="2"/>
          <c:tx>
            <c:strRef>
              <c:f>Sheet1!$E$3:$E$4</c:f>
              <c:strCache>
                <c:ptCount val="1"/>
                <c:pt idx="0">
                  <c:v>1 c</c:v>
                </c:pt>
              </c:strCache>
            </c:strRef>
          </c:tx>
          <c:invertIfNegative val="0"/>
          <c:cat>
            <c:strRef>
              <c:f>Sheet1!$B$5:$B$30</c:f>
              <c:strCache>
                <c:ptCount val="26"/>
                <c:pt idx="0">
                  <c:v>UČENIK 1</c:v>
                </c:pt>
                <c:pt idx="1">
                  <c:v>UČENIK 2</c:v>
                </c:pt>
                <c:pt idx="2">
                  <c:v>UČENIK 3</c:v>
                </c:pt>
                <c:pt idx="3">
                  <c:v>UČENIK 4</c:v>
                </c:pt>
                <c:pt idx="4">
                  <c:v>UČENIK 5</c:v>
                </c:pt>
                <c:pt idx="5">
                  <c:v>UČENIK 6</c:v>
                </c:pt>
                <c:pt idx="6">
                  <c:v>UČENIK 7</c:v>
                </c:pt>
                <c:pt idx="7">
                  <c:v>UČENIK 8</c:v>
                </c:pt>
                <c:pt idx="8">
                  <c:v>UČENIK 9</c:v>
                </c:pt>
                <c:pt idx="9">
                  <c:v>UČENIK 10</c:v>
                </c:pt>
                <c:pt idx="10">
                  <c:v>UČENIK 11</c:v>
                </c:pt>
                <c:pt idx="11">
                  <c:v>UČENIK 12</c:v>
                </c:pt>
                <c:pt idx="12">
                  <c:v>UČENIK 13</c:v>
                </c:pt>
                <c:pt idx="13">
                  <c:v>UČENIK 14</c:v>
                </c:pt>
                <c:pt idx="14">
                  <c:v>UČENIK 15</c:v>
                </c:pt>
                <c:pt idx="15">
                  <c:v>UČENIK 16</c:v>
                </c:pt>
                <c:pt idx="16">
                  <c:v>UČENIK 17</c:v>
                </c:pt>
                <c:pt idx="17">
                  <c:v>UČENIK 18</c:v>
                </c:pt>
                <c:pt idx="18">
                  <c:v>UČENIK 19</c:v>
                </c:pt>
                <c:pt idx="19">
                  <c:v>UČENIK 20</c:v>
                </c:pt>
                <c:pt idx="20">
                  <c:v>UČENIK 21</c:v>
                </c:pt>
                <c:pt idx="21">
                  <c:v>UČENIK 22</c:v>
                </c:pt>
                <c:pt idx="22">
                  <c:v>UČENIK 23</c:v>
                </c:pt>
                <c:pt idx="23">
                  <c:v>UČENIK 24</c:v>
                </c:pt>
                <c:pt idx="24">
                  <c:v>UČENIK 25</c:v>
                </c:pt>
                <c:pt idx="25">
                  <c:v>UKUPNO</c:v>
                </c:pt>
              </c:strCache>
            </c:strRef>
          </c:cat>
          <c:val>
            <c:numRef>
              <c:f>Sheet1!$E$5:$E$30</c:f>
              <c:numCache>
                <c:formatCode>General</c:formatCode>
                <c:ptCount val="26"/>
                <c:pt idx="2">
                  <c:v>1</c:v>
                </c:pt>
                <c:pt idx="10">
                  <c:v>1</c:v>
                </c:pt>
                <c:pt idx="14">
                  <c:v>1</c:v>
                </c:pt>
                <c:pt idx="17">
                  <c:v>1</c:v>
                </c:pt>
                <c:pt idx="20">
                  <c:v>1</c:v>
                </c:pt>
                <c:pt idx="25">
                  <c:v>5</c:v>
                </c:pt>
              </c:numCache>
            </c:numRef>
          </c:val>
        </c:ser>
        <c:ser>
          <c:idx val="3"/>
          <c:order val="3"/>
          <c:tx>
            <c:strRef>
              <c:f>Sheet1!$F$3:$F$4</c:f>
              <c:strCache>
                <c:ptCount val="1"/>
                <c:pt idx="0">
                  <c:v>2 a</c:v>
                </c:pt>
              </c:strCache>
            </c:strRef>
          </c:tx>
          <c:invertIfNegative val="0"/>
          <c:cat>
            <c:strRef>
              <c:f>Sheet1!$B$5:$B$30</c:f>
              <c:strCache>
                <c:ptCount val="26"/>
                <c:pt idx="0">
                  <c:v>UČENIK 1</c:v>
                </c:pt>
                <c:pt idx="1">
                  <c:v>UČENIK 2</c:v>
                </c:pt>
                <c:pt idx="2">
                  <c:v>UČENIK 3</c:v>
                </c:pt>
                <c:pt idx="3">
                  <c:v>UČENIK 4</c:v>
                </c:pt>
                <c:pt idx="4">
                  <c:v>UČENIK 5</c:v>
                </c:pt>
                <c:pt idx="5">
                  <c:v>UČENIK 6</c:v>
                </c:pt>
                <c:pt idx="6">
                  <c:v>UČENIK 7</c:v>
                </c:pt>
                <c:pt idx="7">
                  <c:v>UČENIK 8</c:v>
                </c:pt>
                <c:pt idx="8">
                  <c:v>UČENIK 9</c:v>
                </c:pt>
                <c:pt idx="9">
                  <c:v>UČENIK 10</c:v>
                </c:pt>
                <c:pt idx="10">
                  <c:v>UČENIK 11</c:v>
                </c:pt>
                <c:pt idx="11">
                  <c:v>UČENIK 12</c:v>
                </c:pt>
                <c:pt idx="12">
                  <c:v>UČENIK 13</c:v>
                </c:pt>
                <c:pt idx="13">
                  <c:v>UČENIK 14</c:v>
                </c:pt>
                <c:pt idx="14">
                  <c:v>UČENIK 15</c:v>
                </c:pt>
                <c:pt idx="15">
                  <c:v>UČENIK 16</c:v>
                </c:pt>
                <c:pt idx="16">
                  <c:v>UČENIK 17</c:v>
                </c:pt>
                <c:pt idx="17">
                  <c:v>UČENIK 18</c:v>
                </c:pt>
                <c:pt idx="18">
                  <c:v>UČENIK 19</c:v>
                </c:pt>
                <c:pt idx="19">
                  <c:v>UČENIK 20</c:v>
                </c:pt>
                <c:pt idx="20">
                  <c:v>UČENIK 21</c:v>
                </c:pt>
                <c:pt idx="21">
                  <c:v>UČENIK 22</c:v>
                </c:pt>
                <c:pt idx="22">
                  <c:v>UČENIK 23</c:v>
                </c:pt>
                <c:pt idx="23">
                  <c:v>UČENIK 24</c:v>
                </c:pt>
                <c:pt idx="24">
                  <c:v>UČENIK 25</c:v>
                </c:pt>
                <c:pt idx="25">
                  <c:v>UKUPNO</c:v>
                </c:pt>
              </c:strCache>
            </c:strRef>
          </c:cat>
          <c:val>
            <c:numRef>
              <c:f>Sheet1!$F$5:$F$30</c:f>
              <c:numCache>
                <c:formatCode>General</c:formatCode>
                <c:ptCount val="26"/>
                <c:pt idx="0">
                  <c:v>1</c:v>
                </c:pt>
                <c:pt idx="1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1">
                  <c:v>1</c:v>
                </c:pt>
                <c:pt idx="15">
                  <c:v>1</c:v>
                </c:pt>
                <c:pt idx="16">
                  <c:v>1</c:v>
                </c:pt>
                <c:pt idx="18">
                  <c:v>1</c:v>
                </c:pt>
                <c:pt idx="21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15</c:v>
                </c:pt>
              </c:numCache>
            </c:numRef>
          </c:val>
        </c:ser>
        <c:ser>
          <c:idx val="4"/>
          <c:order val="4"/>
          <c:tx>
            <c:strRef>
              <c:f>Sheet1!$G$3:$G$4</c:f>
              <c:strCache>
                <c:ptCount val="1"/>
                <c:pt idx="0">
                  <c:v>2 b</c:v>
                </c:pt>
              </c:strCache>
            </c:strRef>
          </c:tx>
          <c:invertIfNegative val="0"/>
          <c:cat>
            <c:strRef>
              <c:f>Sheet1!$B$5:$B$30</c:f>
              <c:strCache>
                <c:ptCount val="26"/>
                <c:pt idx="0">
                  <c:v>UČENIK 1</c:v>
                </c:pt>
                <c:pt idx="1">
                  <c:v>UČENIK 2</c:v>
                </c:pt>
                <c:pt idx="2">
                  <c:v>UČENIK 3</c:v>
                </c:pt>
                <c:pt idx="3">
                  <c:v>UČENIK 4</c:v>
                </c:pt>
                <c:pt idx="4">
                  <c:v>UČENIK 5</c:v>
                </c:pt>
                <c:pt idx="5">
                  <c:v>UČENIK 6</c:v>
                </c:pt>
                <c:pt idx="6">
                  <c:v>UČENIK 7</c:v>
                </c:pt>
                <c:pt idx="7">
                  <c:v>UČENIK 8</c:v>
                </c:pt>
                <c:pt idx="8">
                  <c:v>UČENIK 9</c:v>
                </c:pt>
                <c:pt idx="9">
                  <c:v>UČENIK 10</c:v>
                </c:pt>
                <c:pt idx="10">
                  <c:v>UČENIK 11</c:v>
                </c:pt>
                <c:pt idx="11">
                  <c:v>UČENIK 12</c:v>
                </c:pt>
                <c:pt idx="12">
                  <c:v>UČENIK 13</c:v>
                </c:pt>
                <c:pt idx="13">
                  <c:v>UČENIK 14</c:v>
                </c:pt>
                <c:pt idx="14">
                  <c:v>UČENIK 15</c:v>
                </c:pt>
                <c:pt idx="15">
                  <c:v>UČENIK 16</c:v>
                </c:pt>
                <c:pt idx="16">
                  <c:v>UČENIK 17</c:v>
                </c:pt>
                <c:pt idx="17">
                  <c:v>UČENIK 18</c:v>
                </c:pt>
                <c:pt idx="18">
                  <c:v>UČENIK 19</c:v>
                </c:pt>
                <c:pt idx="19">
                  <c:v>UČENIK 20</c:v>
                </c:pt>
                <c:pt idx="20">
                  <c:v>UČENIK 21</c:v>
                </c:pt>
                <c:pt idx="21">
                  <c:v>UČENIK 22</c:v>
                </c:pt>
                <c:pt idx="22">
                  <c:v>UČENIK 23</c:v>
                </c:pt>
                <c:pt idx="23">
                  <c:v>UČENIK 24</c:v>
                </c:pt>
                <c:pt idx="24">
                  <c:v>UČENIK 25</c:v>
                </c:pt>
                <c:pt idx="25">
                  <c:v>UKUPNO</c:v>
                </c:pt>
              </c:strCache>
            </c:strRef>
          </c:cat>
          <c:val>
            <c:numRef>
              <c:f>Sheet1!$G$5:$G$30</c:f>
              <c:numCache>
                <c:formatCode>General</c:formatCode>
                <c:ptCount val="26"/>
                <c:pt idx="2">
                  <c:v>1</c:v>
                </c:pt>
                <c:pt idx="6">
                  <c:v>1</c:v>
                </c:pt>
                <c:pt idx="10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7">
                  <c:v>1</c:v>
                </c:pt>
                <c:pt idx="19">
                  <c:v>1</c:v>
                </c:pt>
                <c:pt idx="20">
                  <c:v>1</c:v>
                </c:pt>
                <c:pt idx="22">
                  <c:v>1</c:v>
                </c:pt>
                <c:pt idx="25">
                  <c:v>10</c:v>
                </c:pt>
              </c:numCache>
            </c:numRef>
          </c:val>
        </c:ser>
        <c:ser>
          <c:idx val="5"/>
          <c:order val="5"/>
          <c:tx>
            <c:strRef>
              <c:f>Sheet1!$H$3:$H$4</c:f>
              <c:strCache>
                <c:ptCount val="1"/>
                <c:pt idx="0">
                  <c:v>2 c</c:v>
                </c:pt>
              </c:strCache>
            </c:strRef>
          </c:tx>
          <c:invertIfNegative val="0"/>
          <c:cat>
            <c:strRef>
              <c:f>Sheet1!$B$5:$B$30</c:f>
              <c:strCache>
                <c:ptCount val="26"/>
                <c:pt idx="0">
                  <c:v>UČENIK 1</c:v>
                </c:pt>
                <c:pt idx="1">
                  <c:v>UČENIK 2</c:v>
                </c:pt>
                <c:pt idx="2">
                  <c:v>UČENIK 3</c:v>
                </c:pt>
                <c:pt idx="3">
                  <c:v>UČENIK 4</c:v>
                </c:pt>
                <c:pt idx="4">
                  <c:v>UČENIK 5</c:v>
                </c:pt>
                <c:pt idx="5">
                  <c:v>UČENIK 6</c:v>
                </c:pt>
                <c:pt idx="6">
                  <c:v>UČENIK 7</c:v>
                </c:pt>
                <c:pt idx="7">
                  <c:v>UČENIK 8</c:v>
                </c:pt>
                <c:pt idx="8">
                  <c:v>UČENIK 9</c:v>
                </c:pt>
                <c:pt idx="9">
                  <c:v>UČENIK 10</c:v>
                </c:pt>
                <c:pt idx="10">
                  <c:v>UČENIK 11</c:v>
                </c:pt>
                <c:pt idx="11">
                  <c:v>UČENIK 12</c:v>
                </c:pt>
                <c:pt idx="12">
                  <c:v>UČENIK 13</c:v>
                </c:pt>
                <c:pt idx="13">
                  <c:v>UČENIK 14</c:v>
                </c:pt>
                <c:pt idx="14">
                  <c:v>UČENIK 15</c:v>
                </c:pt>
                <c:pt idx="15">
                  <c:v>UČENIK 16</c:v>
                </c:pt>
                <c:pt idx="16">
                  <c:v>UČENIK 17</c:v>
                </c:pt>
                <c:pt idx="17">
                  <c:v>UČENIK 18</c:v>
                </c:pt>
                <c:pt idx="18">
                  <c:v>UČENIK 19</c:v>
                </c:pt>
                <c:pt idx="19">
                  <c:v>UČENIK 20</c:v>
                </c:pt>
                <c:pt idx="20">
                  <c:v>UČENIK 21</c:v>
                </c:pt>
                <c:pt idx="21">
                  <c:v>UČENIK 22</c:v>
                </c:pt>
                <c:pt idx="22">
                  <c:v>UČENIK 23</c:v>
                </c:pt>
                <c:pt idx="23">
                  <c:v>UČENIK 24</c:v>
                </c:pt>
                <c:pt idx="24">
                  <c:v>UČENIK 25</c:v>
                </c:pt>
                <c:pt idx="25">
                  <c:v>UKUPNO</c:v>
                </c:pt>
              </c:strCache>
            </c:strRef>
          </c:cat>
          <c:val>
            <c:numRef>
              <c:f>Sheet1!$H$5:$H$30</c:f>
              <c:numCache>
                <c:formatCode>General</c:formatCode>
                <c:ptCount val="26"/>
                <c:pt idx="25">
                  <c:v>0</c:v>
                </c:pt>
              </c:numCache>
            </c:numRef>
          </c:val>
        </c:ser>
        <c:ser>
          <c:idx val="6"/>
          <c:order val="6"/>
          <c:tx>
            <c:strRef>
              <c:f>Sheet1!$I$3:$I$4</c:f>
              <c:strCache>
                <c:ptCount val="1"/>
                <c:pt idx="0">
                  <c:v>3 a</c:v>
                </c:pt>
              </c:strCache>
            </c:strRef>
          </c:tx>
          <c:invertIfNegative val="0"/>
          <c:cat>
            <c:strRef>
              <c:f>Sheet1!$B$5:$B$30</c:f>
              <c:strCache>
                <c:ptCount val="26"/>
                <c:pt idx="0">
                  <c:v>UČENIK 1</c:v>
                </c:pt>
                <c:pt idx="1">
                  <c:v>UČENIK 2</c:v>
                </c:pt>
                <c:pt idx="2">
                  <c:v>UČENIK 3</c:v>
                </c:pt>
                <c:pt idx="3">
                  <c:v>UČENIK 4</c:v>
                </c:pt>
                <c:pt idx="4">
                  <c:v>UČENIK 5</c:v>
                </c:pt>
                <c:pt idx="5">
                  <c:v>UČENIK 6</c:v>
                </c:pt>
                <c:pt idx="6">
                  <c:v>UČENIK 7</c:v>
                </c:pt>
                <c:pt idx="7">
                  <c:v>UČENIK 8</c:v>
                </c:pt>
                <c:pt idx="8">
                  <c:v>UČENIK 9</c:v>
                </c:pt>
                <c:pt idx="9">
                  <c:v>UČENIK 10</c:v>
                </c:pt>
                <c:pt idx="10">
                  <c:v>UČENIK 11</c:v>
                </c:pt>
                <c:pt idx="11">
                  <c:v>UČENIK 12</c:v>
                </c:pt>
                <c:pt idx="12">
                  <c:v>UČENIK 13</c:v>
                </c:pt>
                <c:pt idx="13">
                  <c:v>UČENIK 14</c:v>
                </c:pt>
                <c:pt idx="14">
                  <c:v>UČENIK 15</c:v>
                </c:pt>
                <c:pt idx="15">
                  <c:v>UČENIK 16</c:v>
                </c:pt>
                <c:pt idx="16">
                  <c:v>UČENIK 17</c:v>
                </c:pt>
                <c:pt idx="17">
                  <c:v>UČENIK 18</c:v>
                </c:pt>
                <c:pt idx="18">
                  <c:v>UČENIK 19</c:v>
                </c:pt>
                <c:pt idx="19">
                  <c:v>UČENIK 20</c:v>
                </c:pt>
                <c:pt idx="20">
                  <c:v>UČENIK 21</c:v>
                </c:pt>
                <c:pt idx="21">
                  <c:v>UČENIK 22</c:v>
                </c:pt>
                <c:pt idx="22">
                  <c:v>UČENIK 23</c:v>
                </c:pt>
                <c:pt idx="23">
                  <c:v>UČENIK 24</c:v>
                </c:pt>
                <c:pt idx="24">
                  <c:v>UČENIK 25</c:v>
                </c:pt>
                <c:pt idx="25">
                  <c:v>UKUPNO</c:v>
                </c:pt>
              </c:strCache>
            </c:strRef>
          </c:cat>
          <c:val>
            <c:numRef>
              <c:f>Sheet1!$I$5:$I$30</c:f>
              <c:numCache>
                <c:formatCode>General</c:formatCode>
                <c:ptCount val="2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21</c:v>
                </c:pt>
              </c:numCache>
            </c:numRef>
          </c:val>
        </c:ser>
        <c:ser>
          <c:idx val="7"/>
          <c:order val="7"/>
          <c:tx>
            <c:strRef>
              <c:f>Sheet1!$J$3:$J$4</c:f>
              <c:strCache>
                <c:ptCount val="1"/>
                <c:pt idx="0">
                  <c:v>3 b</c:v>
                </c:pt>
              </c:strCache>
            </c:strRef>
          </c:tx>
          <c:invertIfNegative val="0"/>
          <c:cat>
            <c:strRef>
              <c:f>Sheet1!$B$5:$B$30</c:f>
              <c:strCache>
                <c:ptCount val="26"/>
                <c:pt idx="0">
                  <c:v>UČENIK 1</c:v>
                </c:pt>
                <c:pt idx="1">
                  <c:v>UČENIK 2</c:v>
                </c:pt>
                <c:pt idx="2">
                  <c:v>UČENIK 3</c:v>
                </c:pt>
                <c:pt idx="3">
                  <c:v>UČENIK 4</c:v>
                </c:pt>
                <c:pt idx="4">
                  <c:v>UČENIK 5</c:v>
                </c:pt>
                <c:pt idx="5">
                  <c:v>UČENIK 6</c:v>
                </c:pt>
                <c:pt idx="6">
                  <c:v>UČENIK 7</c:v>
                </c:pt>
                <c:pt idx="7">
                  <c:v>UČENIK 8</c:v>
                </c:pt>
                <c:pt idx="8">
                  <c:v>UČENIK 9</c:v>
                </c:pt>
                <c:pt idx="9">
                  <c:v>UČENIK 10</c:v>
                </c:pt>
                <c:pt idx="10">
                  <c:v>UČENIK 11</c:v>
                </c:pt>
                <c:pt idx="11">
                  <c:v>UČENIK 12</c:v>
                </c:pt>
                <c:pt idx="12">
                  <c:v>UČENIK 13</c:v>
                </c:pt>
                <c:pt idx="13">
                  <c:v>UČENIK 14</c:v>
                </c:pt>
                <c:pt idx="14">
                  <c:v>UČENIK 15</c:v>
                </c:pt>
                <c:pt idx="15">
                  <c:v>UČENIK 16</c:v>
                </c:pt>
                <c:pt idx="16">
                  <c:v>UČENIK 17</c:v>
                </c:pt>
                <c:pt idx="17">
                  <c:v>UČENIK 18</c:v>
                </c:pt>
                <c:pt idx="18">
                  <c:v>UČENIK 19</c:v>
                </c:pt>
                <c:pt idx="19">
                  <c:v>UČENIK 20</c:v>
                </c:pt>
                <c:pt idx="20">
                  <c:v>UČENIK 21</c:v>
                </c:pt>
                <c:pt idx="21">
                  <c:v>UČENIK 22</c:v>
                </c:pt>
                <c:pt idx="22">
                  <c:v>UČENIK 23</c:v>
                </c:pt>
                <c:pt idx="23">
                  <c:v>UČENIK 24</c:v>
                </c:pt>
                <c:pt idx="24">
                  <c:v>UČENIK 25</c:v>
                </c:pt>
                <c:pt idx="25">
                  <c:v>UKUPNO</c:v>
                </c:pt>
              </c:strCache>
            </c:strRef>
          </c:cat>
          <c:val>
            <c:numRef>
              <c:f>Sheet1!$J$5:$J$30</c:f>
              <c:numCache>
                <c:formatCode>General</c:formatCode>
                <c:ptCount val="26"/>
                <c:pt idx="12">
                  <c:v>1</c:v>
                </c:pt>
                <c:pt idx="13">
                  <c:v>1</c:v>
                </c:pt>
                <c:pt idx="25">
                  <c:v>2</c:v>
                </c:pt>
              </c:numCache>
            </c:numRef>
          </c:val>
        </c:ser>
        <c:ser>
          <c:idx val="8"/>
          <c:order val="8"/>
          <c:tx>
            <c:strRef>
              <c:f>Sheet1!$K$3:$K$4</c:f>
              <c:strCache>
                <c:ptCount val="1"/>
                <c:pt idx="0">
                  <c:v>3 c</c:v>
                </c:pt>
              </c:strCache>
            </c:strRef>
          </c:tx>
          <c:invertIfNegative val="0"/>
          <c:cat>
            <c:strRef>
              <c:f>Sheet1!$B$5:$B$30</c:f>
              <c:strCache>
                <c:ptCount val="26"/>
                <c:pt idx="0">
                  <c:v>UČENIK 1</c:v>
                </c:pt>
                <c:pt idx="1">
                  <c:v>UČENIK 2</c:v>
                </c:pt>
                <c:pt idx="2">
                  <c:v>UČENIK 3</c:v>
                </c:pt>
                <c:pt idx="3">
                  <c:v>UČENIK 4</c:v>
                </c:pt>
                <c:pt idx="4">
                  <c:v>UČENIK 5</c:v>
                </c:pt>
                <c:pt idx="5">
                  <c:v>UČENIK 6</c:v>
                </c:pt>
                <c:pt idx="6">
                  <c:v>UČENIK 7</c:v>
                </c:pt>
                <c:pt idx="7">
                  <c:v>UČENIK 8</c:v>
                </c:pt>
                <c:pt idx="8">
                  <c:v>UČENIK 9</c:v>
                </c:pt>
                <c:pt idx="9">
                  <c:v>UČENIK 10</c:v>
                </c:pt>
                <c:pt idx="10">
                  <c:v>UČENIK 11</c:v>
                </c:pt>
                <c:pt idx="11">
                  <c:v>UČENIK 12</c:v>
                </c:pt>
                <c:pt idx="12">
                  <c:v>UČENIK 13</c:v>
                </c:pt>
                <c:pt idx="13">
                  <c:v>UČENIK 14</c:v>
                </c:pt>
                <c:pt idx="14">
                  <c:v>UČENIK 15</c:v>
                </c:pt>
                <c:pt idx="15">
                  <c:v>UČENIK 16</c:v>
                </c:pt>
                <c:pt idx="16">
                  <c:v>UČENIK 17</c:v>
                </c:pt>
                <c:pt idx="17">
                  <c:v>UČENIK 18</c:v>
                </c:pt>
                <c:pt idx="18">
                  <c:v>UČENIK 19</c:v>
                </c:pt>
                <c:pt idx="19">
                  <c:v>UČENIK 20</c:v>
                </c:pt>
                <c:pt idx="20">
                  <c:v>UČENIK 21</c:v>
                </c:pt>
                <c:pt idx="21">
                  <c:v>UČENIK 22</c:v>
                </c:pt>
                <c:pt idx="22">
                  <c:v>UČENIK 23</c:v>
                </c:pt>
                <c:pt idx="23">
                  <c:v>UČENIK 24</c:v>
                </c:pt>
                <c:pt idx="24">
                  <c:v>UČENIK 25</c:v>
                </c:pt>
                <c:pt idx="25">
                  <c:v>UKUPNO</c:v>
                </c:pt>
              </c:strCache>
            </c:strRef>
          </c:cat>
          <c:val>
            <c:numRef>
              <c:f>Sheet1!$K$5:$K$30</c:f>
              <c:numCache>
                <c:formatCode>General</c:formatCode>
                <c:ptCount val="26"/>
                <c:pt idx="14">
                  <c:v>1</c:v>
                </c:pt>
                <c:pt idx="15">
                  <c:v>1</c:v>
                </c:pt>
                <c:pt idx="25">
                  <c:v>2</c:v>
                </c:pt>
              </c:numCache>
            </c:numRef>
          </c:val>
        </c:ser>
        <c:ser>
          <c:idx val="9"/>
          <c:order val="9"/>
          <c:tx>
            <c:strRef>
              <c:f>Sheet1!$L$3:$L$4</c:f>
              <c:strCache>
                <c:ptCount val="1"/>
                <c:pt idx="0">
                  <c:v>4 a</c:v>
                </c:pt>
              </c:strCache>
            </c:strRef>
          </c:tx>
          <c:invertIfNegative val="0"/>
          <c:cat>
            <c:strRef>
              <c:f>Sheet1!$B$5:$B$30</c:f>
              <c:strCache>
                <c:ptCount val="26"/>
                <c:pt idx="0">
                  <c:v>UČENIK 1</c:v>
                </c:pt>
                <c:pt idx="1">
                  <c:v>UČENIK 2</c:v>
                </c:pt>
                <c:pt idx="2">
                  <c:v>UČENIK 3</c:v>
                </c:pt>
                <c:pt idx="3">
                  <c:v>UČENIK 4</c:v>
                </c:pt>
                <c:pt idx="4">
                  <c:v>UČENIK 5</c:v>
                </c:pt>
                <c:pt idx="5">
                  <c:v>UČENIK 6</c:v>
                </c:pt>
                <c:pt idx="6">
                  <c:v>UČENIK 7</c:v>
                </c:pt>
                <c:pt idx="7">
                  <c:v>UČENIK 8</c:v>
                </c:pt>
                <c:pt idx="8">
                  <c:v>UČENIK 9</c:v>
                </c:pt>
                <c:pt idx="9">
                  <c:v>UČENIK 10</c:v>
                </c:pt>
                <c:pt idx="10">
                  <c:v>UČENIK 11</c:v>
                </c:pt>
                <c:pt idx="11">
                  <c:v>UČENIK 12</c:v>
                </c:pt>
                <c:pt idx="12">
                  <c:v>UČENIK 13</c:v>
                </c:pt>
                <c:pt idx="13">
                  <c:v>UČENIK 14</c:v>
                </c:pt>
                <c:pt idx="14">
                  <c:v>UČENIK 15</c:v>
                </c:pt>
                <c:pt idx="15">
                  <c:v>UČENIK 16</c:v>
                </c:pt>
                <c:pt idx="16">
                  <c:v>UČENIK 17</c:v>
                </c:pt>
                <c:pt idx="17">
                  <c:v>UČENIK 18</c:v>
                </c:pt>
                <c:pt idx="18">
                  <c:v>UČENIK 19</c:v>
                </c:pt>
                <c:pt idx="19">
                  <c:v>UČENIK 20</c:v>
                </c:pt>
                <c:pt idx="20">
                  <c:v>UČENIK 21</c:v>
                </c:pt>
                <c:pt idx="21">
                  <c:v>UČENIK 22</c:v>
                </c:pt>
                <c:pt idx="22">
                  <c:v>UČENIK 23</c:v>
                </c:pt>
                <c:pt idx="23">
                  <c:v>UČENIK 24</c:v>
                </c:pt>
                <c:pt idx="24">
                  <c:v>UČENIK 25</c:v>
                </c:pt>
                <c:pt idx="25">
                  <c:v>UKUPNO</c:v>
                </c:pt>
              </c:strCache>
            </c:strRef>
          </c:cat>
          <c:val>
            <c:numRef>
              <c:f>Sheet1!$L$5:$L$30</c:f>
              <c:numCache>
                <c:formatCode>General</c:formatCode>
                <c:ptCount val="26"/>
                <c:pt idx="0">
                  <c:v>1</c:v>
                </c:pt>
                <c:pt idx="1">
                  <c:v>1</c:v>
                </c:pt>
                <c:pt idx="9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8">
                  <c:v>1</c:v>
                </c:pt>
                <c:pt idx="19">
                  <c:v>1</c:v>
                </c:pt>
                <c:pt idx="21">
                  <c:v>1</c:v>
                </c:pt>
                <c:pt idx="24">
                  <c:v>1</c:v>
                </c:pt>
                <c:pt idx="25">
                  <c:v>10</c:v>
                </c:pt>
              </c:numCache>
            </c:numRef>
          </c:val>
        </c:ser>
        <c:ser>
          <c:idx val="10"/>
          <c:order val="10"/>
          <c:tx>
            <c:strRef>
              <c:f>Sheet1!$M$3:$M$4</c:f>
              <c:strCache>
                <c:ptCount val="1"/>
                <c:pt idx="0">
                  <c:v>4 b</c:v>
                </c:pt>
              </c:strCache>
            </c:strRef>
          </c:tx>
          <c:invertIfNegative val="0"/>
          <c:cat>
            <c:strRef>
              <c:f>Sheet1!$B$5:$B$30</c:f>
              <c:strCache>
                <c:ptCount val="26"/>
                <c:pt idx="0">
                  <c:v>UČENIK 1</c:v>
                </c:pt>
                <c:pt idx="1">
                  <c:v>UČENIK 2</c:v>
                </c:pt>
                <c:pt idx="2">
                  <c:v>UČENIK 3</c:v>
                </c:pt>
                <c:pt idx="3">
                  <c:v>UČENIK 4</c:v>
                </c:pt>
                <c:pt idx="4">
                  <c:v>UČENIK 5</c:v>
                </c:pt>
                <c:pt idx="5">
                  <c:v>UČENIK 6</c:v>
                </c:pt>
                <c:pt idx="6">
                  <c:v>UČENIK 7</c:v>
                </c:pt>
                <c:pt idx="7">
                  <c:v>UČENIK 8</c:v>
                </c:pt>
                <c:pt idx="8">
                  <c:v>UČENIK 9</c:v>
                </c:pt>
                <c:pt idx="9">
                  <c:v>UČENIK 10</c:v>
                </c:pt>
                <c:pt idx="10">
                  <c:v>UČENIK 11</c:v>
                </c:pt>
                <c:pt idx="11">
                  <c:v>UČENIK 12</c:v>
                </c:pt>
                <c:pt idx="12">
                  <c:v>UČENIK 13</c:v>
                </c:pt>
                <c:pt idx="13">
                  <c:v>UČENIK 14</c:v>
                </c:pt>
                <c:pt idx="14">
                  <c:v>UČENIK 15</c:v>
                </c:pt>
                <c:pt idx="15">
                  <c:v>UČENIK 16</c:v>
                </c:pt>
                <c:pt idx="16">
                  <c:v>UČENIK 17</c:v>
                </c:pt>
                <c:pt idx="17">
                  <c:v>UČENIK 18</c:v>
                </c:pt>
                <c:pt idx="18">
                  <c:v>UČENIK 19</c:v>
                </c:pt>
                <c:pt idx="19">
                  <c:v>UČENIK 20</c:v>
                </c:pt>
                <c:pt idx="20">
                  <c:v>UČENIK 21</c:v>
                </c:pt>
                <c:pt idx="21">
                  <c:v>UČENIK 22</c:v>
                </c:pt>
                <c:pt idx="22">
                  <c:v>UČENIK 23</c:v>
                </c:pt>
                <c:pt idx="23">
                  <c:v>UČENIK 24</c:v>
                </c:pt>
                <c:pt idx="24">
                  <c:v>UČENIK 25</c:v>
                </c:pt>
                <c:pt idx="25">
                  <c:v>UKUPNO</c:v>
                </c:pt>
              </c:strCache>
            </c:strRef>
          </c:cat>
          <c:val>
            <c:numRef>
              <c:f>Sheet1!$M$5:$M$30</c:f>
              <c:numCache>
                <c:formatCode>General</c:formatCode>
                <c:ptCount val="26"/>
                <c:pt idx="2">
                  <c:v>1</c:v>
                </c:pt>
                <c:pt idx="7">
                  <c:v>1</c:v>
                </c:pt>
                <c:pt idx="10">
                  <c:v>1</c:v>
                </c:pt>
                <c:pt idx="15">
                  <c:v>1</c:v>
                </c:pt>
                <c:pt idx="17">
                  <c:v>1</c:v>
                </c:pt>
                <c:pt idx="20">
                  <c:v>1</c:v>
                </c:pt>
                <c:pt idx="23">
                  <c:v>1</c:v>
                </c:pt>
                <c:pt idx="25">
                  <c:v>7</c:v>
                </c:pt>
              </c:numCache>
            </c:numRef>
          </c:val>
        </c:ser>
        <c:ser>
          <c:idx val="11"/>
          <c:order val="11"/>
          <c:tx>
            <c:strRef>
              <c:f>Sheet1!$N$3:$N$4</c:f>
              <c:strCache>
                <c:ptCount val="1"/>
                <c:pt idx="0">
                  <c:v>4 c</c:v>
                </c:pt>
              </c:strCache>
            </c:strRef>
          </c:tx>
          <c:invertIfNegative val="0"/>
          <c:cat>
            <c:strRef>
              <c:f>Sheet1!$B$5:$B$30</c:f>
              <c:strCache>
                <c:ptCount val="26"/>
                <c:pt idx="0">
                  <c:v>UČENIK 1</c:v>
                </c:pt>
                <c:pt idx="1">
                  <c:v>UČENIK 2</c:v>
                </c:pt>
                <c:pt idx="2">
                  <c:v>UČENIK 3</c:v>
                </c:pt>
                <c:pt idx="3">
                  <c:v>UČENIK 4</c:v>
                </c:pt>
                <c:pt idx="4">
                  <c:v>UČENIK 5</c:v>
                </c:pt>
                <c:pt idx="5">
                  <c:v>UČENIK 6</c:v>
                </c:pt>
                <c:pt idx="6">
                  <c:v>UČENIK 7</c:v>
                </c:pt>
                <c:pt idx="7">
                  <c:v>UČENIK 8</c:v>
                </c:pt>
                <c:pt idx="8">
                  <c:v>UČENIK 9</c:v>
                </c:pt>
                <c:pt idx="9">
                  <c:v>UČENIK 10</c:v>
                </c:pt>
                <c:pt idx="10">
                  <c:v>UČENIK 11</c:v>
                </c:pt>
                <c:pt idx="11">
                  <c:v>UČENIK 12</c:v>
                </c:pt>
                <c:pt idx="12">
                  <c:v>UČENIK 13</c:v>
                </c:pt>
                <c:pt idx="13">
                  <c:v>UČENIK 14</c:v>
                </c:pt>
                <c:pt idx="14">
                  <c:v>UČENIK 15</c:v>
                </c:pt>
                <c:pt idx="15">
                  <c:v>UČENIK 16</c:v>
                </c:pt>
                <c:pt idx="16">
                  <c:v>UČENIK 17</c:v>
                </c:pt>
                <c:pt idx="17">
                  <c:v>UČENIK 18</c:v>
                </c:pt>
                <c:pt idx="18">
                  <c:v>UČENIK 19</c:v>
                </c:pt>
                <c:pt idx="19">
                  <c:v>UČENIK 20</c:v>
                </c:pt>
                <c:pt idx="20">
                  <c:v>UČENIK 21</c:v>
                </c:pt>
                <c:pt idx="21">
                  <c:v>UČENIK 22</c:v>
                </c:pt>
                <c:pt idx="22">
                  <c:v>UČENIK 23</c:v>
                </c:pt>
                <c:pt idx="23">
                  <c:v>UČENIK 24</c:v>
                </c:pt>
                <c:pt idx="24">
                  <c:v>UČENIK 25</c:v>
                </c:pt>
                <c:pt idx="25">
                  <c:v>UKUPNO</c:v>
                </c:pt>
              </c:strCache>
            </c:strRef>
          </c:cat>
          <c:val>
            <c:numRef>
              <c:f>Sheet1!$N$5:$N$30</c:f>
              <c:numCache>
                <c:formatCode>General</c:formatCode>
                <c:ptCount val="26"/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8">
                  <c:v>1</c:v>
                </c:pt>
                <c:pt idx="11">
                  <c:v>1</c:v>
                </c:pt>
                <c:pt idx="16">
                  <c:v>1</c:v>
                </c:pt>
                <c:pt idx="22">
                  <c:v>1</c:v>
                </c:pt>
                <c:pt idx="25">
                  <c:v>8</c:v>
                </c:pt>
              </c:numCache>
            </c:numRef>
          </c:val>
        </c:ser>
        <c:ser>
          <c:idx val="12"/>
          <c:order val="12"/>
          <c:tx>
            <c:strRef>
              <c:f>Sheet1!$O$3:$O$4</c:f>
              <c:strCache>
                <c:ptCount val="1"/>
                <c:pt idx="0">
                  <c:v>5 a</c:v>
                </c:pt>
              </c:strCache>
            </c:strRef>
          </c:tx>
          <c:invertIfNegative val="0"/>
          <c:cat>
            <c:strRef>
              <c:f>Sheet1!$B$5:$B$30</c:f>
              <c:strCache>
                <c:ptCount val="26"/>
                <c:pt idx="0">
                  <c:v>UČENIK 1</c:v>
                </c:pt>
                <c:pt idx="1">
                  <c:v>UČENIK 2</c:v>
                </c:pt>
                <c:pt idx="2">
                  <c:v>UČENIK 3</c:v>
                </c:pt>
                <c:pt idx="3">
                  <c:v>UČENIK 4</c:v>
                </c:pt>
                <c:pt idx="4">
                  <c:v>UČENIK 5</c:v>
                </c:pt>
                <c:pt idx="5">
                  <c:v>UČENIK 6</c:v>
                </c:pt>
                <c:pt idx="6">
                  <c:v>UČENIK 7</c:v>
                </c:pt>
                <c:pt idx="7">
                  <c:v>UČENIK 8</c:v>
                </c:pt>
                <c:pt idx="8">
                  <c:v>UČENIK 9</c:v>
                </c:pt>
                <c:pt idx="9">
                  <c:v>UČENIK 10</c:v>
                </c:pt>
                <c:pt idx="10">
                  <c:v>UČENIK 11</c:v>
                </c:pt>
                <c:pt idx="11">
                  <c:v>UČENIK 12</c:v>
                </c:pt>
                <c:pt idx="12">
                  <c:v>UČENIK 13</c:v>
                </c:pt>
                <c:pt idx="13">
                  <c:v>UČENIK 14</c:v>
                </c:pt>
                <c:pt idx="14">
                  <c:v>UČENIK 15</c:v>
                </c:pt>
                <c:pt idx="15">
                  <c:v>UČENIK 16</c:v>
                </c:pt>
                <c:pt idx="16">
                  <c:v>UČENIK 17</c:v>
                </c:pt>
                <c:pt idx="17">
                  <c:v>UČENIK 18</c:v>
                </c:pt>
                <c:pt idx="18">
                  <c:v>UČENIK 19</c:v>
                </c:pt>
                <c:pt idx="19">
                  <c:v>UČENIK 20</c:v>
                </c:pt>
                <c:pt idx="20">
                  <c:v>UČENIK 21</c:v>
                </c:pt>
                <c:pt idx="21">
                  <c:v>UČENIK 22</c:v>
                </c:pt>
                <c:pt idx="22">
                  <c:v>UČENIK 23</c:v>
                </c:pt>
                <c:pt idx="23">
                  <c:v>UČENIK 24</c:v>
                </c:pt>
                <c:pt idx="24">
                  <c:v>UČENIK 25</c:v>
                </c:pt>
                <c:pt idx="25">
                  <c:v>UKUPNO</c:v>
                </c:pt>
              </c:strCache>
            </c:strRef>
          </c:cat>
          <c:val>
            <c:numRef>
              <c:f>Sheet1!$O$5:$O$30</c:f>
              <c:numCache>
                <c:formatCode>General</c:formatCode>
                <c:ptCount val="26"/>
                <c:pt idx="0">
                  <c:v>1</c:v>
                </c:pt>
                <c:pt idx="1">
                  <c:v>1</c:v>
                </c:pt>
                <c:pt idx="11">
                  <c:v>1</c:v>
                </c:pt>
                <c:pt idx="19">
                  <c:v>1</c:v>
                </c:pt>
                <c:pt idx="21">
                  <c:v>1</c:v>
                </c:pt>
                <c:pt idx="25">
                  <c:v>5</c:v>
                </c:pt>
              </c:numCache>
            </c:numRef>
          </c:val>
        </c:ser>
        <c:ser>
          <c:idx val="13"/>
          <c:order val="13"/>
          <c:tx>
            <c:strRef>
              <c:f>Sheet1!$P$3:$P$4</c:f>
              <c:strCache>
                <c:ptCount val="1"/>
                <c:pt idx="0">
                  <c:v>5 b</c:v>
                </c:pt>
              </c:strCache>
            </c:strRef>
          </c:tx>
          <c:invertIfNegative val="0"/>
          <c:cat>
            <c:strRef>
              <c:f>Sheet1!$B$5:$B$30</c:f>
              <c:strCache>
                <c:ptCount val="26"/>
                <c:pt idx="0">
                  <c:v>UČENIK 1</c:v>
                </c:pt>
                <c:pt idx="1">
                  <c:v>UČENIK 2</c:v>
                </c:pt>
                <c:pt idx="2">
                  <c:v>UČENIK 3</c:v>
                </c:pt>
                <c:pt idx="3">
                  <c:v>UČENIK 4</c:v>
                </c:pt>
                <c:pt idx="4">
                  <c:v>UČENIK 5</c:v>
                </c:pt>
                <c:pt idx="5">
                  <c:v>UČENIK 6</c:v>
                </c:pt>
                <c:pt idx="6">
                  <c:v>UČENIK 7</c:v>
                </c:pt>
                <c:pt idx="7">
                  <c:v>UČENIK 8</c:v>
                </c:pt>
                <c:pt idx="8">
                  <c:v>UČENIK 9</c:v>
                </c:pt>
                <c:pt idx="9">
                  <c:v>UČENIK 10</c:v>
                </c:pt>
                <c:pt idx="10">
                  <c:v>UČENIK 11</c:v>
                </c:pt>
                <c:pt idx="11">
                  <c:v>UČENIK 12</c:v>
                </c:pt>
                <c:pt idx="12">
                  <c:v>UČENIK 13</c:v>
                </c:pt>
                <c:pt idx="13">
                  <c:v>UČENIK 14</c:v>
                </c:pt>
                <c:pt idx="14">
                  <c:v>UČENIK 15</c:v>
                </c:pt>
                <c:pt idx="15">
                  <c:v>UČENIK 16</c:v>
                </c:pt>
                <c:pt idx="16">
                  <c:v>UČENIK 17</c:v>
                </c:pt>
                <c:pt idx="17">
                  <c:v>UČENIK 18</c:v>
                </c:pt>
                <c:pt idx="18">
                  <c:v>UČENIK 19</c:v>
                </c:pt>
                <c:pt idx="19">
                  <c:v>UČENIK 20</c:v>
                </c:pt>
                <c:pt idx="20">
                  <c:v>UČENIK 21</c:v>
                </c:pt>
                <c:pt idx="21">
                  <c:v>UČENIK 22</c:v>
                </c:pt>
                <c:pt idx="22">
                  <c:v>UČENIK 23</c:v>
                </c:pt>
                <c:pt idx="23">
                  <c:v>UČENIK 24</c:v>
                </c:pt>
                <c:pt idx="24">
                  <c:v>UČENIK 25</c:v>
                </c:pt>
                <c:pt idx="25">
                  <c:v>UKUPNO</c:v>
                </c:pt>
              </c:strCache>
            </c:strRef>
          </c:cat>
          <c:val>
            <c:numRef>
              <c:f>Sheet1!$P$5:$P$30</c:f>
              <c:numCache>
                <c:formatCode>General</c:formatCode>
                <c:ptCount val="26"/>
                <c:pt idx="2">
                  <c:v>1</c:v>
                </c:pt>
                <c:pt idx="3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2">
                  <c:v>1</c:v>
                </c:pt>
                <c:pt idx="13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20">
                  <c:v>1</c:v>
                </c:pt>
                <c:pt idx="24">
                  <c:v>1</c:v>
                </c:pt>
                <c:pt idx="25">
                  <c:v>14</c:v>
                </c:pt>
              </c:numCache>
            </c:numRef>
          </c:val>
        </c:ser>
        <c:ser>
          <c:idx val="14"/>
          <c:order val="14"/>
          <c:tx>
            <c:strRef>
              <c:f>Sheet1!$Q$3:$Q$4</c:f>
              <c:strCache>
                <c:ptCount val="1"/>
                <c:pt idx="0">
                  <c:v>5 c</c:v>
                </c:pt>
              </c:strCache>
            </c:strRef>
          </c:tx>
          <c:invertIfNegative val="0"/>
          <c:cat>
            <c:strRef>
              <c:f>Sheet1!$B$5:$B$30</c:f>
              <c:strCache>
                <c:ptCount val="26"/>
                <c:pt idx="0">
                  <c:v>UČENIK 1</c:v>
                </c:pt>
                <c:pt idx="1">
                  <c:v>UČENIK 2</c:v>
                </c:pt>
                <c:pt idx="2">
                  <c:v>UČENIK 3</c:v>
                </c:pt>
                <c:pt idx="3">
                  <c:v>UČENIK 4</c:v>
                </c:pt>
                <c:pt idx="4">
                  <c:v>UČENIK 5</c:v>
                </c:pt>
                <c:pt idx="5">
                  <c:v>UČENIK 6</c:v>
                </c:pt>
                <c:pt idx="6">
                  <c:v>UČENIK 7</c:v>
                </c:pt>
                <c:pt idx="7">
                  <c:v>UČENIK 8</c:v>
                </c:pt>
                <c:pt idx="8">
                  <c:v>UČENIK 9</c:v>
                </c:pt>
                <c:pt idx="9">
                  <c:v>UČENIK 10</c:v>
                </c:pt>
                <c:pt idx="10">
                  <c:v>UČENIK 11</c:v>
                </c:pt>
                <c:pt idx="11">
                  <c:v>UČENIK 12</c:v>
                </c:pt>
                <c:pt idx="12">
                  <c:v>UČENIK 13</c:v>
                </c:pt>
                <c:pt idx="13">
                  <c:v>UČENIK 14</c:v>
                </c:pt>
                <c:pt idx="14">
                  <c:v>UČENIK 15</c:v>
                </c:pt>
                <c:pt idx="15">
                  <c:v>UČENIK 16</c:v>
                </c:pt>
                <c:pt idx="16">
                  <c:v>UČENIK 17</c:v>
                </c:pt>
                <c:pt idx="17">
                  <c:v>UČENIK 18</c:v>
                </c:pt>
                <c:pt idx="18">
                  <c:v>UČENIK 19</c:v>
                </c:pt>
                <c:pt idx="19">
                  <c:v>UČENIK 20</c:v>
                </c:pt>
                <c:pt idx="20">
                  <c:v>UČENIK 21</c:v>
                </c:pt>
                <c:pt idx="21">
                  <c:v>UČENIK 22</c:v>
                </c:pt>
                <c:pt idx="22">
                  <c:v>UČENIK 23</c:v>
                </c:pt>
                <c:pt idx="23">
                  <c:v>UČENIK 24</c:v>
                </c:pt>
                <c:pt idx="24">
                  <c:v>UČENIK 25</c:v>
                </c:pt>
                <c:pt idx="25">
                  <c:v>UKUPNO</c:v>
                </c:pt>
              </c:strCache>
            </c:strRef>
          </c:cat>
          <c:val>
            <c:numRef>
              <c:f>Sheet1!$Q$5:$Q$30</c:f>
              <c:numCache>
                <c:formatCode>General</c:formatCode>
                <c:ptCount val="26"/>
                <c:pt idx="4">
                  <c:v>1</c:v>
                </c:pt>
                <c:pt idx="5">
                  <c:v>1</c:v>
                </c:pt>
                <c:pt idx="14">
                  <c:v>1</c:v>
                </c:pt>
                <c:pt idx="15">
                  <c:v>1</c:v>
                </c:pt>
                <c:pt idx="22">
                  <c:v>1</c:v>
                </c:pt>
                <c:pt idx="23">
                  <c:v>1</c:v>
                </c:pt>
                <c:pt idx="25">
                  <c:v>6</c:v>
                </c:pt>
              </c:numCache>
            </c:numRef>
          </c:val>
        </c:ser>
        <c:ser>
          <c:idx val="15"/>
          <c:order val="15"/>
          <c:tx>
            <c:strRef>
              <c:f>Sheet1!$R$3:$R$4</c:f>
              <c:strCache>
                <c:ptCount val="1"/>
                <c:pt idx="0">
                  <c:v>6 1</c:v>
                </c:pt>
              </c:strCache>
            </c:strRef>
          </c:tx>
          <c:invertIfNegative val="0"/>
          <c:cat>
            <c:strRef>
              <c:f>Sheet1!$B$5:$B$30</c:f>
              <c:strCache>
                <c:ptCount val="26"/>
                <c:pt idx="0">
                  <c:v>UČENIK 1</c:v>
                </c:pt>
                <c:pt idx="1">
                  <c:v>UČENIK 2</c:v>
                </c:pt>
                <c:pt idx="2">
                  <c:v>UČENIK 3</c:v>
                </c:pt>
                <c:pt idx="3">
                  <c:v>UČENIK 4</c:v>
                </c:pt>
                <c:pt idx="4">
                  <c:v>UČENIK 5</c:v>
                </c:pt>
                <c:pt idx="5">
                  <c:v>UČENIK 6</c:v>
                </c:pt>
                <c:pt idx="6">
                  <c:v>UČENIK 7</c:v>
                </c:pt>
                <c:pt idx="7">
                  <c:v>UČENIK 8</c:v>
                </c:pt>
                <c:pt idx="8">
                  <c:v>UČENIK 9</c:v>
                </c:pt>
                <c:pt idx="9">
                  <c:v>UČENIK 10</c:v>
                </c:pt>
                <c:pt idx="10">
                  <c:v>UČENIK 11</c:v>
                </c:pt>
                <c:pt idx="11">
                  <c:v>UČENIK 12</c:v>
                </c:pt>
                <c:pt idx="12">
                  <c:v>UČENIK 13</c:v>
                </c:pt>
                <c:pt idx="13">
                  <c:v>UČENIK 14</c:v>
                </c:pt>
                <c:pt idx="14">
                  <c:v>UČENIK 15</c:v>
                </c:pt>
                <c:pt idx="15">
                  <c:v>UČENIK 16</c:v>
                </c:pt>
                <c:pt idx="16">
                  <c:v>UČENIK 17</c:v>
                </c:pt>
                <c:pt idx="17">
                  <c:v>UČENIK 18</c:v>
                </c:pt>
                <c:pt idx="18">
                  <c:v>UČENIK 19</c:v>
                </c:pt>
                <c:pt idx="19">
                  <c:v>UČENIK 20</c:v>
                </c:pt>
                <c:pt idx="20">
                  <c:v>UČENIK 21</c:v>
                </c:pt>
                <c:pt idx="21">
                  <c:v>UČENIK 22</c:v>
                </c:pt>
                <c:pt idx="22">
                  <c:v>UČENIK 23</c:v>
                </c:pt>
                <c:pt idx="23">
                  <c:v>UČENIK 24</c:v>
                </c:pt>
                <c:pt idx="24">
                  <c:v>UČENIK 25</c:v>
                </c:pt>
                <c:pt idx="25">
                  <c:v>UKUPNO</c:v>
                </c:pt>
              </c:strCache>
            </c:strRef>
          </c:cat>
          <c:val>
            <c:numRef>
              <c:f>Sheet1!$R$5:$R$30</c:f>
              <c:numCache>
                <c:formatCode>General</c:formatCode>
                <c:ptCount val="26"/>
                <c:pt idx="8">
                  <c:v>1</c:v>
                </c:pt>
                <c:pt idx="10">
                  <c:v>1</c:v>
                </c:pt>
                <c:pt idx="11">
                  <c:v>1</c:v>
                </c:pt>
                <c:pt idx="13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23">
                  <c:v>1</c:v>
                </c:pt>
                <c:pt idx="25">
                  <c:v>8</c:v>
                </c:pt>
              </c:numCache>
            </c:numRef>
          </c:val>
        </c:ser>
        <c:ser>
          <c:idx val="16"/>
          <c:order val="16"/>
          <c:tx>
            <c:strRef>
              <c:f>Sheet1!$S$3:$S$4</c:f>
              <c:strCache>
                <c:ptCount val="1"/>
                <c:pt idx="0">
                  <c:v>6 2</c:v>
                </c:pt>
              </c:strCache>
            </c:strRef>
          </c:tx>
          <c:invertIfNegative val="0"/>
          <c:cat>
            <c:strRef>
              <c:f>Sheet1!$B$5:$B$30</c:f>
              <c:strCache>
                <c:ptCount val="26"/>
                <c:pt idx="0">
                  <c:v>UČENIK 1</c:v>
                </c:pt>
                <c:pt idx="1">
                  <c:v>UČENIK 2</c:v>
                </c:pt>
                <c:pt idx="2">
                  <c:v>UČENIK 3</c:v>
                </c:pt>
                <c:pt idx="3">
                  <c:v>UČENIK 4</c:v>
                </c:pt>
                <c:pt idx="4">
                  <c:v>UČENIK 5</c:v>
                </c:pt>
                <c:pt idx="5">
                  <c:v>UČENIK 6</c:v>
                </c:pt>
                <c:pt idx="6">
                  <c:v>UČENIK 7</c:v>
                </c:pt>
                <c:pt idx="7">
                  <c:v>UČENIK 8</c:v>
                </c:pt>
                <c:pt idx="8">
                  <c:v>UČENIK 9</c:v>
                </c:pt>
                <c:pt idx="9">
                  <c:v>UČENIK 10</c:v>
                </c:pt>
                <c:pt idx="10">
                  <c:v>UČENIK 11</c:v>
                </c:pt>
                <c:pt idx="11">
                  <c:v>UČENIK 12</c:v>
                </c:pt>
                <c:pt idx="12">
                  <c:v>UČENIK 13</c:v>
                </c:pt>
                <c:pt idx="13">
                  <c:v>UČENIK 14</c:v>
                </c:pt>
                <c:pt idx="14">
                  <c:v>UČENIK 15</c:v>
                </c:pt>
                <c:pt idx="15">
                  <c:v>UČENIK 16</c:v>
                </c:pt>
                <c:pt idx="16">
                  <c:v>UČENIK 17</c:v>
                </c:pt>
                <c:pt idx="17">
                  <c:v>UČENIK 18</c:v>
                </c:pt>
                <c:pt idx="18">
                  <c:v>UČENIK 19</c:v>
                </c:pt>
                <c:pt idx="19">
                  <c:v>UČENIK 20</c:v>
                </c:pt>
                <c:pt idx="20">
                  <c:v>UČENIK 21</c:v>
                </c:pt>
                <c:pt idx="21">
                  <c:v>UČENIK 22</c:v>
                </c:pt>
                <c:pt idx="22">
                  <c:v>UČENIK 23</c:v>
                </c:pt>
                <c:pt idx="23">
                  <c:v>UČENIK 24</c:v>
                </c:pt>
                <c:pt idx="24">
                  <c:v>UČENIK 25</c:v>
                </c:pt>
                <c:pt idx="25">
                  <c:v>UKUPNO</c:v>
                </c:pt>
              </c:strCache>
            </c:strRef>
          </c:cat>
          <c:val>
            <c:numRef>
              <c:f>Sheet1!$S$5:$S$30</c:f>
              <c:numCache>
                <c:formatCode>General</c:formatCode>
                <c:ptCount val="26"/>
                <c:pt idx="5">
                  <c:v>1</c:v>
                </c:pt>
                <c:pt idx="6">
                  <c:v>1</c:v>
                </c:pt>
                <c:pt idx="9">
                  <c:v>1</c:v>
                </c:pt>
                <c:pt idx="12">
                  <c:v>1</c:v>
                </c:pt>
                <c:pt idx="14">
                  <c:v>1</c:v>
                </c:pt>
                <c:pt idx="15">
                  <c:v>1</c:v>
                </c:pt>
                <c:pt idx="24">
                  <c:v>1</c:v>
                </c:pt>
                <c:pt idx="25">
                  <c:v>7</c:v>
                </c:pt>
              </c:numCache>
            </c:numRef>
          </c:val>
        </c:ser>
        <c:ser>
          <c:idx val="17"/>
          <c:order val="17"/>
          <c:tx>
            <c:strRef>
              <c:f>Sheet1!$T$3:$T$4</c:f>
              <c:strCache>
                <c:ptCount val="1"/>
                <c:pt idx="0">
                  <c:v>6 3</c:v>
                </c:pt>
              </c:strCache>
            </c:strRef>
          </c:tx>
          <c:invertIfNegative val="0"/>
          <c:cat>
            <c:strRef>
              <c:f>Sheet1!$B$5:$B$30</c:f>
              <c:strCache>
                <c:ptCount val="26"/>
                <c:pt idx="0">
                  <c:v>UČENIK 1</c:v>
                </c:pt>
                <c:pt idx="1">
                  <c:v>UČENIK 2</c:v>
                </c:pt>
                <c:pt idx="2">
                  <c:v>UČENIK 3</c:v>
                </c:pt>
                <c:pt idx="3">
                  <c:v>UČENIK 4</c:v>
                </c:pt>
                <c:pt idx="4">
                  <c:v>UČENIK 5</c:v>
                </c:pt>
                <c:pt idx="5">
                  <c:v>UČENIK 6</c:v>
                </c:pt>
                <c:pt idx="6">
                  <c:v>UČENIK 7</c:v>
                </c:pt>
                <c:pt idx="7">
                  <c:v>UČENIK 8</c:v>
                </c:pt>
                <c:pt idx="8">
                  <c:v>UČENIK 9</c:v>
                </c:pt>
                <c:pt idx="9">
                  <c:v>UČENIK 10</c:v>
                </c:pt>
                <c:pt idx="10">
                  <c:v>UČENIK 11</c:v>
                </c:pt>
                <c:pt idx="11">
                  <c:v>UČENIK 12</c:v>
                </c:pt>
                <c:pt idx="12">
                  <c:v>UČENIK 13</c:v>
                </c:pt>
                <c:pt idx="13">
                  <c:v>UČENIK 14</c:v>
                </c:pt>
                <c:pt idx="14">
                  <c:v>UČENIK 15</c:v>
                </c:pt>
                <c:pt idx="15">
                  <c:v>UČENIK 16</c:v>
                </c:pt>
                <c:pt idx="16">
                  <c:v>UČENIK 17</c:v>
                </c:pt>
                <c:pt idx="17">
                  <c:v>UČENIK 18</c:v>
                </c:pt>
                <c:pt idx="18">
                  <c:v>UČENIK 19</c:v>
                </c:pt>
                <c:pt idx="19">
                  <c:v>UČENIK 20</c:v>
                </c:pt>
                <c:pt idx="20">
                  <c:v>UČENIK 21</c:v>
                </c:pt>
                <c:pt idx="21">
                  <c:v>UČENIK 22</c:v>
                </c:pt>
                <c:pt idx="22">
                  <c:v>UČENIK 23</c:v>
                </c:pt>
                <c:pt idx="23">
                  <c:v>UČENIK 24</c:v>
                </c:pt>
                <c:pt idx="24">
                  <c:v>UČENIK 25</c:v>
                </c:pt>
                <c:pt idx="25">
                  <c:v>UKUPNO</c:v>
                </c:pt>
              </c:strCache>
            </c:strRef>
          </c:cat>
          <c:val>
            <c:numRef>
              <c:f>Sheet1!$T$5:$T$30</c:f>
              <c:numCache>
                <c:formatCode>General</c:formatCode>
                <c:ptCount val="2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7">
                  <c:v>1</c:v>
                </c:pt>
                <c:pt idx="25">
                  <c:v>6</c:v>
                </c:pt>
              </c:numCache>
            </c:numRef>
          </c:val>
        </c:ser>
        <c:ser>
          <c:idx val="18"/>
          <c:order val="18"/>
          <c:tx>
            <c:strRef>
              <c:f>Sheet1!$U$3:$U$4</c:f>
              <c:strCache>
                <c:ptCount val="1"/>
                <c:pt idx="0">
                  <c:v>6 4</c:v>
                </c:pt>
              </c:strCache>
            </c:strRef>
          </c:tx>
          <c:invertIfNegative val="0"/>
          <c:cat>
            <c:strRef>
              <c:f>Sheet1!$B$5:$B$30</c:f>
              <c:strCache>
                <c:ptCount val="26"/>
                <c:pt idx="0">
                  <c:v>UČENIK 1</c:v>
                </c:pt>
                <c:pt idx="1">
                  <c:v>UČENIK 2</c:v>
                </c:pt>
                <c:pt idx="2">
                  <c:v>UČENIK 3</c:v>
                </c:pt>
                <c:pt idx="3">
                  <c:v>UČENIK 4</c:v>
                </c:pt>
                <c:pt idx="4">
                  <c:v>UČENIK 5</c:v>
                </c:pt>
                <c:pt idx="5">
                  <c:v>UČENIK 6</c:v>
                </c:pt>
                <c:pt idx="6">
                  <c:v>UČENIK 7</c:v>
                </c:pt>
                <c:pt idx="7">
                  <c:v>UČENIK 8</c:v>
                </c:pt>
                <c:pt idx="8">
                  <c:v>UČENIK 9</c:v>
                </c:pt>
                <c:pt idx="9">
                  <c:v>UČENIK 10</c:v>
                </c:pt>
                <c:pt idx="10">
                  <c:v>UČENIK 11</c:v>
                </c:pt>
                <c:pt idx="11">
                  <c:v>UČENIK 12</c:v>
                </c:pt>
                <c:pt idx="12">
                  <c:v>UČENIK 13</c:v>
                </c:pt>
                <c:pt idx="13">
                  <c:v>UČENIK 14</c:v>
                </c:pt>
                <c:pt idx="14">
                  <c:v>UČENIK 15</c:v>
                </c:pt>
                <c:pt idx="15">
                  <c:v>UČENIK 16</c:v>
                </c:pt>
                <c:pt idx="16">
                  <c:v>UČENIK 17</c:v>
                </c:pt>
                <c:pt idx="17">
                  <c:v>UČENIK 18</c:v>
                </c:pt>
                <c:pt idx="18">
                  <c:v>UČENIK 19</c:v>
                </c:pt>
                <c:pt idx="19">
                  <c:v>UČENIK 20</c:v>
                </c:pt>
                <c:pt idx="20">
                  <c:v>UČENIK 21</c:v>
                </c:pt>
                <c:pt idx="21">
                  <c:v>UČENIK 22</c:v>
                </c:pt>
                <c:pt idx="22">
                  <c:v>UČENIK 23</c:v>
                </c:pt>
                <c:pt idx="23">
                  <c:v>UČENIK 24</c:v>
                </c:pt>
                <c:pt idx="24">
                  <c:v>UČENIK 25</c:v>
                </c:pt>
                <c:pt idx="25">
                  <c:v>UKUPNO</c:v>
                </c:pt>
              </c:strCache>
            </c:strRef>
          </c:cat>
          <c:val>
            <c:numRef>
              <c:f>Sheet1!$U$5:$U$30</c:f>
              <c:numCache>
                <c:formatCode>General</c:formatCode>
                <c:ptCount val="26"/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5">
                  <c:v>4</c:v>
                </c:pt>
              </c:numCache>
            </c:numRef>
          </c:val>
        </c:ser>
        <c:ser>
          <c:idx val="19"/>
          <c:order val="19"/>
          <c:tx>
            <c:strRef>
              <c:f>Sheet1!$V$3:$V$4</c:f>
              <c:strCache>
                <c:ptCount val="1"/>
                <c:pt idx="0">
                  <c:v>7 da</c:v>
                </c:pt>
              </c:strCache>
            </c:strRef>
          </c:tx>
          <c:invertIfNegative val="0"/>
          <c:cat>
            <c:strRef>
              <c:f>Sheet1!$B$5:$B$30</c:f>
              <c:strCache>
                <c:ptCount val="26"/>
                <c:pt idx="0">
                  <c:v>UČENIK 1</c:v>
                </c:pt>
                <c:pt idx="1">
                  <c:v>UČENIK 2</c:v>
                </c:pt>
                <c:pt idx="2">
                  <c:v>UČENIK 3</c:v>
                </c:pt>
                <c:pt idx="3">
                  <c:v>UČENIK 4</c:v>
                </c:pt>
                <c:pt idx="4">
                  <c:v>UČENIK 5</c:v>
                </c:pt>
                <c:pt idx="5">
                  <c:v>UČENIK 6</c:v>
                </c:pt>
                <c:pt idx="6">
                  <c:v>UČENIK 7</c:v>
                </c:pt>
                <c:pt idx="7">
                  <c:v>UČENIK 8</c:v>
                </c:pt>
                <c:pt idx="8">
                  <c:v>UČENIK 9</c:v>
                </c:pt>
                <c:pt idx="9">
                  <c:v>UČENIK 10</c:v>
                </c:pt>
                <c:pt idx="10">
                  <c:v>UČENIK 11</c:v>
                </c:pt>
                <c:pt idx="11">
                  <c:v>UČENIK 12</c:v>
                </c:pt>
                <c:pt idx="12">
                  <c:v>UČENIK 13</c:v>
                </c:pt>
                <c:pt idx="13">
                  <c:v>UČENIK 14</c:v>
                </c:pt>
                <c:pt idx="14">
                  <c:v>UČENIK 15</c:v>
                </c:pt>
                <c:pt idx="15">
                  <c:v>UČENIK 16</c:v>
                </c:pt>
                <c:pt idx="16">
                  <c:v>UČENIK 17</c:v>
                </c:pt>
                <c:pt idx="17">
                  <c:v>UČENIK 18</c:v>
                </c:pt>
                <c:pt idx="18">
                  <c:v>UČENIK 19</c:v>
                </c:pt>
                <c:pt idx="19">
                  <c:v>UČENIK 20</c:v>
                </c:pt>
                <c:pt idx="20">
                  <c:v>UČENIK 21</c:v>
                </c:pt>
                <c:pt idx="21">
                  <c:v>UČENIK 22</c:v>
                </c:pt>
                <c:pt idx="22">
                  <c:v>UČENIK 23</c:v>
                </c:pt>
                <c:pt idx="23">
                  <c:v>UČENIK 24</c:v>
                </c:pt>
                <c:pt idx="24">
                  <c:v>UČENIK 25</c:v>
                </c:pt>
                <c:pt idx="25">
                  <c:v>UKUPNO</c:v>
                </c:pt>
              </c:strCache>
            </c:strRef>
          </c:cat>
          <c:val>
            <c:numRef>
              <c:f>Sheet1!$V$5:$V$30</c:f>
              <c:numCache>
                <c:formatCode>General</c:formatCode>
                <c:ptCount val="26"/>
                <c:pt idx="0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6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22</c:v>
                </c:pt>
              </c:numCache>
            </c:numRef>
          </c:val>
        </c:ser>
        <c:ser>
          <c:idx val="20"/>
          <c:order val="20"/>
          <c:tx>
            <c:strRef>
              <c:f>Sheet1!$W$3:$W$4</c:f>
              <c:strCache>
                <c:ptCount val="1"/>
                <c:pt idx="0">
                  <c:v>7 ne</c:v>
                </c:pt>
              </c:strCache>
            </c:strRef>
          </c:tx>
          <c:invertIfNegative val="0"/>
          <c:cat>
            <c:strRef>
              <c:f>Sheet1!$B$5:$B$30</c:f>
              <c:strCache>
                <c:ptCount val="26"/>
                <c:pt idx="0">
                  <c:v>UČENIK 1</c:v>
                </c:pt>
                <c:pt idx="1">
                  <c:v>UČENIK 2</c:v>
                </c:pt>
                <c:pt idx="2">
                  <c:v>UČENIK 3</c:v>
                </c:pt>
                <c:pt idx="3">
                  <c:v>UČENIK 4</c:v>
                </c:pt>
                <c:pt idx="4">
                  <c:v>UČENIK 5</c:v>
                </c:pt>
                <c:pt idx="5">
                  <c:v>UČENIK 6</c:v>
                </c:pt>
                <c:pt idx="6">
                  <c:v>UČENIK 7</c:v>
                </c:pt>
                <c:pt idx="7">
                  <c:v>UČENIK 8</c:v>
                </c:pt>
                <c:pt idx="8">
                  <c:v>UČENIK 9</c:v>
                </c:pt>
                <c:pt idx="9">
                  <c:v>UČENIK 10</c:v>
                </c:pt>
                <c:pt idx="10">
                  <c:v>UČENIK 11</c:v>
                </c:pt>
                <c:pt idx="11">
                  <c:v>UČENIK 12</c:v>
                </c:pt>
                <c:pt idx="12">
                  <c:v>UČENIK 13</c:v>
                </c:pt>
                <c:pt idx="13">
                  <c:v>UČENIK 14</c:v>
                </c:pt>
                <c:pt idx="14">
                  <c:v>UČENIK 15</c:v>
                </c:pt>
                <c:pt idx="15">
                  <c:v>UČENIK 16</c:v>
                </c:pt>
                <c:pt idx="16">
                  <c:v>UČENIK 17</c:v>
                </c:pt>
                <c:pt idx="17">
                  <c:v>UČENIK 18</c:v>
                </c:pt>
                <c:pt idx="18">
                  <c:v>UČENIK 19</c:v>
                </c:pt>
                <c:pt idx="19">
                  <c:v>UČENIK 20</c:v>
                </c:pt>
                <c:pt idx="20">
                  <c:v>UČENIK 21</c:v>
                </c:pt>
                <c:pt idx="21">
                  <c:v>UČENIK 22</c:v>
                </c:pt>
                <c:pt idx="22">
                  <c:v>UČENIK 23</c:v>
                </c:pt>
                <c:pt idx="23">
                  <c:v>UČENIK 24</c:v>
                </c:pt>
                <c:pt idx="24">
                  <c:v>UČENIK 25</c:v>
                </c:pt>
                <c:pt idx="25">
                  <c:v>UKUPNO</c:v>
                </c:pt>
              </c:strCache>
            </c:strRef>
          </c:cat>
          <c:val>
            <c:numRef>
              <c:f>Sheet1!$W$5:$W$30</c:f>
              <c:numCache>
                <c:formatCode>General</c:formatCode>
                <c:ptCount val="26"/>
                <c:pt idx="1">
                  <c:v>1</c:v>
                </c:pt>
                <c:pt idx="5">
                  <c:v>1</c:v>
                </c:pt>
                <c:pt idx="7">
                  <c:v>1</c:v>
                </c:pt>
                <c:pt idx="25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7023360"/>
        <c:axId val="127041536"/>
      </c:barChart>
      <c:catAx>
        <c:axId val="1270233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 i="0">
                <a:latin typeface="Times New Roman" pitchFamily="18" charset="0"/>
                <a:ea typeface="BatangChe" pitchFamily="49" charset="-127"/>
                <a:cs typeface="Times New Roman" pitchFamily="18" charset="0"/>
              </a:defRPr>
            </a:pPr>
            <a:endParaRPr lang="sr-Latn-RS"/>
          </a:p>
        </c:txPr>
        <c:crossAx val="127041536"/>
        <c:crosses val="autoZero"/>
        <c:auto val="1"/>
        <c:lblAlgn val="ctr"/>
        <c:lblOffset val="100"/>
        <c:noMultiLvlLbl val="0"/>
      </c:catAx>
      <c:valAx>
        <c:axId val="12704153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sr-Latn-RS"/>
          </a:p>
        </c:txPr>
        <c:crossAx val="12702336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 b="1">
              <a:latin typeface="Batang" pitchFamily="18" charset="-127"/>
              <a:ea typeface="Batang" pitchFamily="18" charset="-127"/>
            </a:defRPr>
          </a:pPr>
          <a:endParaRPr lang="sr-Latn-RS"/>
        </a:p>
      </c:txPr>
    </c:legend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B6DCAF4-C186-433F-B4E9-C95EB3ED6FF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8C16734-D90B-46D0-981D-9E8E20A2BA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DCAF4-C186-433F-B4E9-C95EB3ED6FF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16734-D90B-46D0-981D-9E8E20A2BA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DCAF4-C186-433F-B4E9-C95EB3ED6FF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16734-D90B-46D0-981D-9E8E20A2BA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15601-2B6F-4D85-992F-34BF578CD2C9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14.10.2020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350C-5FB3-4C11-AAA8-43FE5104D40B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8971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15601-2B6F-4D85-992F-34BF578CD2C9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14.10.2020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350C-5FB3-4C11-AAA8-43FE5104D40B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8297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15601-2B6F-4D85-992F-34BF578CD2C9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14.10.2020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350C-5FB3-4C11-AAA8-43FE5104D40B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79842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15601-2B6F-4D85-992F-34BF578CD2C9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14.10.2020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350C-5FB3-4C11-AAA8-43FE5104D40B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164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15601-2B6F-4D85-992F-34BF578CD2C9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14.10.2020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350C-5FB3-4C11-AAA8-43FE5104D40B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4002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15601-2B6F-4D85-992F-34BF578CD2C9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14.10.2020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350C-5FB3-4C11-AAA8-43FE5104D40B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5795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15601-2B6F-4D85-992F-34BF578CD2C9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14.10.2020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350C-5FB3-4C11-AAA8-43FE5104D40B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3981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15601-2B6F-4D85-992F-34BF578CD2C9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14.10.2020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350C-5FB3-4C11-AAA8-43FE5104D40B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284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DCAF4-C186-433F-B4E9-C95EB3ED6FF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16734-D90B-46D0-981D-9E8E20A2BA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15601-2B6F-4D85-992F-34BF578CD2C9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14.10.2020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350C-5FB3-4C11-AAA8-43FE5104D40B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6782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15601-2B6F-4D85-992F-34BF578CD2C9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14.10.2020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350C-5FB3-4C11-AAA8-43FE5104D40B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033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15601-2B6F-4D85-992F-34BF578CD2C9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14.10.2020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350C-5FB3-4C11-AAA8-43FE5104D40B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043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15601-2B6F-4D85-992F-34BF578CD2C9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14.10.2020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350C-5FB3-4C11-AAA8-43FE5104D40B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5920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15601-2B6F-4D85-992F-34BF578CD2C9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14.10.2020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350C-5FB3-4C11-AAA8-43FE5104D40B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56556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15601-2B6F-4D85-992F-34BF578CD2C9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14.10.2020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350C-5FB3-4C11-AAA8-43FE5104D40B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4429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15601-2B6F-4D85-992F-34BF578CD2C9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14.10.2020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350C-5FB3-4C11-AAA8-43FE5104D40B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6753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15601-2B6F-4D85-992F-34BF578CD2C9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14.10.2020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350C-5FB3-4C11-AAA8-43FE5104D40B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6240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15601-2B6F-4D85-992F-34BF578CD2C9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14.10.2020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350C-5FB3-4C11-AAA8-43FE5104D40B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1922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15601-2B6F-4D85-992F-34BF578CD2C9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14.10.2020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350C-5FB3-4C11-AAA8-43FE5104D40B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887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DCAF4-C186-433F-B4E9-C95EB3ED6FF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16734-D90B-46D0-981D-9E8E20A2BA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15601-2B6F-4D85-992F-34BF578CD2C9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14.10.2020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350C-5FB3-4C11-AAA8-43FE5104D40B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293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15601-2B6F-4D85-992F-34BF578CD2C9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14.10.2020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350C-5FB3-4C11-AAA8-43FE5104D40B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4589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15601-2B6F-4D85-992F-34BF578CD2C9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14.10.2020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350C-5FB3-4C11-AAA8-43FE5104D40B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953928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15601-2B6F-4D85-992F-34BF578CD2C9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14.10.2020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350C-5FB3-4C11-AAA8-43FE5104D40B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82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DCAF4-C186-433F-B4E9-C95EB3ED6FF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16734-D90B-46D0-981D-9E8E20A2BA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B6DCAF4-C186-433F-B4E9-C95EB3ED6FF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8C16734-D90B-46D0-981D-9E8E20A2BAB2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B6DCAF4-C186-433F-B4E9-C95EB3ED6FF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8C16734-D90B-46D0-981D-9E8E20A2BA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DCAF4-C186-433F-B4E9-C95EB3ED6FF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16734-D90B-46D0-981D-9E8E20A2BA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DCAF4-C186-433F-B4E9-C95EB3ED6FF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16734-D90B-46D0-981D-9E8E20A2BA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DCAF4-C186-433F-B4E9-C95EB3ED6FF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16734-D90B-46D0-981D-9E8E20A2BA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B6DCAF4-C186-433F-B4E9-C95EB3ED6FF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8C16734-D90B-46D0-981D-9E8E20A2BA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15601-2B6F-4D85-992F-34BF578CD2C9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14.10.2020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B350C-5FB3-4C11-AAA8-43FE5104D40B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49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15601-2B6F-4D85-992F-34BF578CD2C9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14.10.2020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B350C-5FB3-4C11-AAA8-43FE5104D40B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083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ANKETA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CS" sz="1600" b="1" dirty="0">
                <a:solidFill>
                  <a:prstClr val="black"/>
                </a:solidFill>
                <a:effectLst>
                  <a:outerShdw blurRad="87998" dist="50800" dir="5040000" algn="tl">
                    <a:srgbClr val="8064A2">
                      <a:tint val="80000"/>
                      <a:satMod val="250000"/>
                      <a:alpha val="45000"/>
                    </a:srgbClr>
                  </a:outerShdw>
                </a:effectLst>
                <a:latin typeface="Georgia" pitchFamily="18" charset="0"/>
                <a:ea typeface="+mj-ea"/>
                <a:cs typeface="+mj-cs"/>
              </a:rPr>
              <a:t>16.oktobar-SVJETSKI DAN ZDRAVE HRANE </a:t>
            </a:r>
            <a:r>
              <a:rPr lang="sr-Latn-CS" sz="4000" dirty="0">
                <a:solidFill>
                  <a:prstClr val="black"/>
                </a:solidFill>
                <a:latin typeface="Calibri"/>
                <a:ea typeface="+mj-ea"/>
                <a:cs typeface="+mj-cs"/>
              </a:rPr>
              <a:t/>
            </a:r>
            <a:br>
              <a:rPr lang="sr-Latn-CS" sz="4000" dirty="0">
                <a:solidFill>
                  <a:prstClr val="black"/>
                </a:solidFill>
                <a:latin typeface="Calibri"/>
                <a:ea typeface="+mj-ea"/>
                <a:cs typeface="+mj-cs"/>
              </a:rPr>
            </a:br>
            <a:endParaRPr lang="sr-Latn-ME" dirty="0"/>
          </a:p>
          <a:p>
            <a:r>
              <a:rPr lang="sr-Latn-ME" dirty="0" smtClean="0"/>
              <a:t>  VI</a:t>
            </a:r>
            <a:r>
              <a:rPr lang="en-US" dirty="0" smtClean="0"/>
              <a:t>I -3  odeljenje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45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1663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1800" b="1" dirty="0">
                <a:effectLst>
                  <a:outerShdw blurRad="87998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Georgia" pitchFamily="18" charset="0"/>
              </a:rPr>
              <a:t>ANKETNI LISTI</a:t>
            </a:r>
            <a:r>
              <a:rPr lang="sr-Latn-CS" sz="1800" b="1" dirty="0">
                <a:effectLst>
                  <a:outerShdw blurRad="87998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Georgia" pitchFamily="18" charset="0"/>
              </a:rPr>
              <a:t>Ć –za učenike od I-IX razreda -OŠ,,Branko Božović“</a:t>
            </a:r>
            <a:r>
              <a:rPr lang="sr-Latn-CS" sz="1800" dirty="0">
                <a:latin typeface="Georgia" pitchFamily="18" charset="0"/>
              </a:rPr>
              <a:t/>
            </a:r>
            <a:br>
              <a:rPr lang="sr-Latn-CS" sz="1800" dirty="0">
                <a:latin typeface="Georgia" pitchFamily="18" charset="0"/>
              </a:rPr>
            </a:br>
            <a:r>
              <a:rPr lang="sr-Latn-CS" sz="1800" b="1" dirty="0">
                <a:effectLst>
                  <a:outerShdw blurRad="87998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Georgia" pitchFamily="18" charset="0"/>
              </a:rPr>
              <a:t>16.oktobar-SVJETSKI DAN ZDRAVE HRANE </a:t>
            </a:r>
            <a:r>
              <a:rPr lang="sr-Latn-CS" dirty="0"/>
              <a:t/>
            </a:r>
            <a:br>
              <a:rPr lang="sr-Latn-CS" dirty="0"/>
            </a:br>
            <a:endParaRPr lang="sr-Latn-C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052736"/>
            <a:ext cx="8208912" cy="5544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91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848872" cy="6336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613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9698579"/>
              </p:ext>
            </p:extLst>
          </p:nvPr>
        </p:nvGraphicFramePr>
        <p:xfrm>
          <a:off x="107504" y="332656"/>
          <a:ext cx="8928995" cy="63164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6104"/>
                <a:gridCol w="50491"/>
                <a:gridCol w="397120"/>
                <a:gridCol w="397120"/>
                <a:gridCol w="397120"/>
                <a:gridCol w="397120"/>
                <a:gridCol w="397120"/>
                <a:gridCol w="397120"/>
                <a:gridCol w="397120"/>
                <a:gridCol w="397120"/>
                <a:gridCol w="397120"/>
                <a:gridCol w="397120"/>
                <a:gridCol w="397120"/>
                <a:gridCol w="397120"/>
                <a:gridCol w="397120"/>
                <a:gridCol w="397120"/>
                <a:gridCol w="397120"/>
                <a:gridCol w="397120"/>
                <a:gridCol w="397120"/>
                <a:gridCol w="397120"/>
                <a:gridCol w="397120"/>
                <a:gridCol w="397120"/>
              </a:tblGrid>
              <a:tr h="218242"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 dirty="0">
                          <a:effectLst/>
                          <a:latin typeface="+mj-lt"/>
                        </a:rPr>
                        <a:t>PITANJA</a:t>
                      </a:r>
                      <a:endParaRPr lang="sr-Latn-C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2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3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4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5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6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7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</a:tr>
              <a:tr h="218242"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ODGOV.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a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b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c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a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b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c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a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b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c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a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b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c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a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b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c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2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3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4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da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ne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</a:tr>
              <a:tr h="220339"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UČENIK 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</a:tr>
              <a:tr h="220339"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UČENIK 2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 dirty="0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 dirty="0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</a:tr>
              <a:tr h="220339"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UČENIK 3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 dirty="0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</a:tr>
              <a:tr h="220339"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UČENIK 4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 dirty="0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</a:tr>
              <a:tr h="220339"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UČENIK 5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</a:tr>
              <a:tr h="220339"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UČENIK 6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</a:tr>
              <a:tr h="220339"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UČENIK 7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 dirty="0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 dirty="0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</a:tr>
              <a:tr h="220339"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UČENIK 8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</a:tr>
              <a:tr h="220339"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UČENIK 9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 dirty="0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 dirty="0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</a:tr>
              <a:tr h="220339"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UČENIK 10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 dirty="0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</a:tr>
              <a:tr h="220339"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UČENIK 11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</a:tr>
              <a:tr h="220339"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UČENIK 12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 dirty="0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</a:tr>
              <a:tr h="220339"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UČENIK 13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</a:tr>
              <a:tr h="220339"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UČENIK 14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</a:tr>
              <a:tr h="220339"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UČENIK 15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</a:tr>
              <a:tr h="220339"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UČENIK 16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</a:tr>
              <a:tr h="220339"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UČENIK 17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</a:tr>
              <a:tr h="220339"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UČENIK 18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</a:tr>
              <a:tr h="220339"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UČENIK 19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</a:tr>
              <a:tr h="220339"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UČENIK 20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</a:tr>
              <a:tr h="220339"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UČENIK 21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 dirty="0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</a:tr>
              <a:tr h="220339"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UČENIK 22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</a:tr>
              <a:tr h="220339"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UČENIK 23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</a:tr>
              <a:tr h="220339"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UČENIK 24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</a:tr>
              <a:tr h="220339"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UČENIK 25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 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</a:tr>
              <a:tr h="220339"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UKUPNO</a:t>
                      </a:r>
                      <a:endParaRPr lang="sr-Latn-C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11</a:t>
                      </a:r>
                      <a:endParaRPr lang="sr-Latn-CS" sz="12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9</a:t>
                      </a:r>
                      <a:endParaRPr lang="sr-Latn-CS" sz="12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5</a:t>
                      </a:r>
                      <a:endParaRPr lang="sr-Latn-CS" sz="12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15</a:t>
                      </a:r>
                      <a:endParaRPr lang="sr-Latn-CS" sz="12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10</a:t>
                      </a:r>
                      <a:endParaRPr lang="sr-Latn-CS" sz="12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0</a:t>
                      </a:r>
                      <a:endParaRPr lang="sr-Latn-CS" sz="12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21</a:t>
                      </a:r>
                      <a:endParaRPr lang="sr-Latn-CS" sz="12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2</a:t>
                      </a:r>
                      <a:endParaRPr lang="sr-Latn-CS" sz="12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2</a:t>
                      </a:r>
                      <a:endParaRPr lang="sr-Latn-CS" sz="12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10</a:t>
                      </a:r>
                      <a:endParaRPr lang="sr-Latn-CS" sz="12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7</a:t>
                      </a:r>
                      <a:endParaRPr lang="sr-Latn-CS" sz="12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8</a:t>
                      </a:r>
                      <a:endParaRPr lang="sr-Latn-CS" sz="12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5</a:t>
                      </a:r>
                      <a:endParaRPr lang="sr-Latn-CS" sz="12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14</a:t>
                      </a:r>
                      <a:endParaRPr lang="sr-Latn-CS" sz="12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6</a:t>
                      </a:r>
                      <a:endParaRPr lang="sr-Latn-CS" sz="12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8</a:t>
                      </a:r>
                      <a:endParaRPr lang="sr-Latn-CS" sz="12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7</a:t>
                      </a:r>
                      <a:endParaRPr lang="sr-Latn-CS" sz="12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6</a:t>
                      </a:r>
                      <a:endParaRPr lang="sr-Latn-CS" sz="12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4</a:t>
                      </a:r>
                      <a:endParaRPr lang="sr-Latn-CS" sz="12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>
                          <a:effectLst/>
                          <a:latin typeface="+mj-lt"/>
                        </a:rPr>
                        <a:t>22</a:t>
                      </a:r>
                      <a:endParaRPr lang="sr-Latn-CS" sz="12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r-Latn-CS" sz="1200" u="none" strike="noStrike" dirty="0">
                          <a:effectLst/>
                          <a:latin typeface="+mj-lt"/>
                        </a:rPr>
                        <a:t>3</a:t>
                      </a:r>
                      <a:endParaRPr lang="sr-Latn-CS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20" marR="5720" marT="57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641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338144"/>
              </p:ext>
            </p:extLst>
          </p:nvPr>
        </p:nvGraphicFramePr>
        <p:xfrm>
          <a:off x="179512" y="404664"/>
          <a:ext cx="8856984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651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ja Tema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2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moja Tema</Template>
  <TotalTime>22</TotalTime>
  <Words>298</Words>
  <Application>Microsoft Office PowerPoint</Application>
  <PresentationFormat>On-screen Show (4:3)</PresentationFormat>
  <Paragraphs>606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moja Tema</vt:lpstr>
      <vt:lpstr>Office Theme</vt:lpstr>
      <vt:lpstr>1_Office Theme</vt:lpstr>
      <vt:lpstr>ANKETA</vt:lpstr>
      <vt:lpstr>ANKETNI LISTIĆ –za učenike od I-IX razreda -OŠ,,Branko Božović“ 16.oktobar-SVJETSKI DAN ZDRAVE HRANE  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ANKETA</dc:title>
  <dc:creator>Corporate Edition</dc:creator>
  <cp:lastModifiedBy>PC</cp:lastModifiedBy>
  <cp:revision>5</cp:revision>
  <dcterms:created xsi:type="dcterms:W3CDTF">2018-05-11T18:58:00Z</dcterms:created>
  <dcterms:modified xsi:type="dcterms:W3CDTF">2020-10-14T20:28:49Z</dcterms:modified>
</cp:coreProperties>
</file>