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8" r:id="rId3"/>
    <p:sldId id="261" r:id="rId4"/>
    <p:sldId id="259" r:id="rId5"/>
    <p:sldId id="260" r:id="rId6"/>
    <p:sldId id="263" r:id="rId7"/>
    <p:sldId id="264" r:id="rId8"/>
    <p:sldId id="265" r:id="rId9"/>
    <p:sldId id="262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1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4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3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0591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0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66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5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64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4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0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4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0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3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6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2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10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534178"/>
            <a:ext cx="12192000" cy="1981200"/>
          </a:xfrm>
        </p:spPr>
        <p:txBody>
          <a:bodyPr>
            <a:noAutofit/>
          </a:bodyPr>
          <a:lstStyle/>
          <a:p>
            <a:pPr algn="ctr"/>
            <a:r>
              <a:rPr lang="sr-Latn-ME" sz="8000" b="1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DOBRE I LOŠE MASTI</a:t>
            </a:r>
            <a:endParaRPr lang="en-US" sz="8000" b="1" dirty="0">
              <a:solidFill>
                <a:srgbClr val="EBEB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96621" y="5318975"/>
            <a:ext cx="8825659" cy="2362200"/>
          </a:xfrm>
        </p:spPr>
        <p:txBody>
          <a:bodyPr>
            <a:normAutofit/>
          </a:bodyPr>
          <a:lstStyle/>
          <a:p>
            <a:pPr algn="ctr"/>
            <a:r>
              <a:rPr lang="sr-Latn-M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RAŠKO KLJAJIĆ,IX-2</a:t>
            </a:r>
            <a:endParaRPr lang="sr-Latn-M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ME" sz="3200" dirty="0" smtClean="0"/>
          </a:p>
          <a:p>
            <a:endParaRPr lang="sr-Latn-ME" sz="3200" dirty="0"/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932" y="364902"/>
            <a:ext cx="4447152" cy="246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1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550"/>
    </mc:Choice>
    <mc:Fallback xmlns="">
      <p:transition advTm="555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954" y="1184856"/>
            <a:ext cx="6103854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4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39"/>
    </mc:Choice>
    <mc:Fallback xmlns="">
      <p:transition advTm="353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545465" y="1853248"/>
            <a:ext cx="9105363" cy="4185632"/>
          </a:xfrm>
          <a:prstGeom prst="cloudCallou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ŠTA SU MASTI?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M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 PONOVIMO...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42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6262"/>
    </mc:Choice>
    <mc:Fallback xmlns="">
      <p:transition advTm="26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ULOGA MASTI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322" y="2485621"/>
            <a:ext cx="82429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Uloga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našoj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ishrani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probavi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višestruka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ME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M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M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Neophodne su za rast i razvoj organizma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M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 njih je nemoguć transport i apsorpcija vitamina A,D,E i K</a:t>
            </a:r>
            <a:endParaRPr lang="sr-Latn-M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M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kladište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našem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tijelu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ME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ME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ijeli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niz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ME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molekula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pozitivnim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učincima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ME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r-Latn-ME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na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organizam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se ne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može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apsorbovati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bez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masti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  <a:p>
            <a:endParaRPr lang="sr-Latn-M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073" y="1853248"/>
            <a:ext cx="3096846" cy="1997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072" y="4365489"/>
            <a:ext cx="3104045" cy="20353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838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57"/>
    </mc:Choice>
    <mc:Fallback xmlns="">
      <p:transition spd="slow" advTm="44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3341" y="172278"/>
            <a:ext cx="9337183" cy="1680970"/>
          </a:xfrm>
        </p:spPr>
        <p:txBody>
          <a:bodyPr/>
          <a:lstStyle/>
          <a:p>
            <a:pPr algn="ctr"/>
            <a:r>
              <a:rPr lang="sr-Latn-ME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DOBRE MASTI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111" y="2292625"/>
            <a:ext cx="9041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ononezasićene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polinezasićene</a:t>
            </a:r>
            <a:r>
              <a:rPr lang="sr-Latn-M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masti</a:t>
            </a:r>
            <a:endParaRPr lang="sr-Latn-M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adrže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omega 3-i omega-6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esencijalne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masne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kisjeline</a:t>
            </a:r>
            <a:endParaRPr lang="sr-Latn-ME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manjuju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rizik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srca</a:t>
            </a:r>
            <a:r>
              <a:rPr lang="sr-Latn-M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M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077" y="4116997"/>
            <a:ext cx="4389631" cy="26096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894" y="4166208"/>
            <a:ext cx="4211706" cy="25604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265"/>
    </mc:Choice>
    <mc:Fallback xmlns="">
      <p:transition advTm="39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07583" y="0"/>
            <a:ext cx="9465972" cy="1400530"/>
          </a:xfrm>
        </p:spPr>
        <p:txBody>
          <a:bodyPr/>
          <a:lstStyle/>
          <a:p>
            <a:pPr algn="ctr"/>
            <a:r>
              <a:rPr lang="sr-Latn-M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NAMIRNICE KOJE SADRŽE DOBRE MASTI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2443" y="1928209"/>
            <a:ext cx="86395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sr-Latn-M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BILJNA ULA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ORAŠASTI  PLODOVI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RAZNE VRSTE RIBE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JAJA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AVOKADO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JOGURT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114" y="5036751"/>
            <a:ext cx="2525687" cy="1659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325" y="5036751"/>
            <a:ext cx="2619375" cy="1659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531" y="5036751"/>
            <a:ext cx="2541465" cy="16591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20" y="5036751"/>
            <a:ext cx="2619375" cy="1659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113" y="2726445"/>
            <a:ext cx="2525687" cy="16591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20" y="2726445"/>
            <a:ext cx="2619375" cy="1659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05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173"/>
    </mc:Choice>
    <mc:Fallback xmlns="">
      <p:transition spd="slow" advTm="139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841" y="452718"/>
            <a:ext cx="9807421" cy="1400530"/>
          </a:xfrm>
        </p:spPr>
        <p:txBody>
          <a:bodyPr/>
          <a:lstStyle/>
          <a:p>
            <a:pPr algn="ctr"/>
            <a:r>
              <a:rPr lang="sr-Latn-ME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LOŠE MASTI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11" y="240834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842" y="2146739"/>
            <a:ext cx="91294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Zasićene masti i trans masti</a:t>
            </a:r>
            <a:endParaRPr lang="sr-Latn-M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Nalaze se u:crvenom mesu,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buter</a:t>
            </a:r>
            <a:r>
              <a:rPr lang="sr-Latn-ME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m</a:t>
            </a:r>
            <a:r>
              <a:rPr lang="sr-Latn-ME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lij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ečni</a:t>
            </a:r>
            <a:r>
              <a:rPr lang="sr-Latn-ME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proizvodi</a:t>
            </a:r>
            <a:r>
              <a:rPr lang="sr-Latn-ME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Uzrokuju kardiovaskularne bolesti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Neka biljna ulja treba izbjegavati(kokosovo i palmino).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16" y="4224231"/>
            <a:ext cx="3599490" cy="2266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153" y="4243233"/>
            <a:ext cx="3505674" cy="2266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5774" y="4198512"/>
            <a:ext cx="3197452" cy="22666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12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6982"/>
    </mc:Choice>
    <mc:Fallback xmlns="">
      <p:transition advTm="46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04387" cy="1400530"/>
          </a:xfrm>
        </p:spPr>
        <p:txBody>
          <a:bodyPr/>
          <a:lstStyle/>
          <a:p>
            <a:pPr algn="ctr"/>
            <a:r>
              <a:rPr lang="sr-Latn-M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ZASIĆENE MASNE KISJELINE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111" y="2884868"/>
            <a:ext cx="74270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Nalaze se u proizvodima životinjskog porijekla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Formiraju ravne lance  C atoma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Mogu se zgusnuto skladištiti u organizmu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2169" y="3953813"/>
            <a:ext cx="4816699" cy="271684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423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76"/>
    </mc:Choice>
    <mc:Fallback xmlns="">
      <p:transition spd="slow" advTm="28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 MASNE KISJELINE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76" y="1853248"/>
            <a:ext cx="3459515" cy="2015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076" y="4191049"/>
            <a:ext cx="3459515" cy="2306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490" y="2756079"/>
            <a:ext cx="75225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Nalaze se u prerađenoj i prženoj hrani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Istraživanja su pokazala da su ove masti</a:t>
            </a:r>
          </a:p>
          <a:p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kancerogene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Nastaju od zasićenih masnih kisjelina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Glavni izvori su: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Margarin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Pekarski proizvodi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Slatke i slane grickalice.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79"/>
    </mc:Choice>
    <mc:Fallback xmlns="">
      <p:transition spd="slow" advTm="71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217" y="210182"/>
            <a:ext cx="9404723" cy="1400530"/>
          </a:xfrm>
        </p:spPr>
        <p:txBody>
          <a:bodyPr/>
          <a:lstStyle/>
          <a:p>
            <a:pPr algn="ctr"/>
            <a:r>
              <a:rPr lang="sr-Latn-M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KAKO PREPOZNATI DOBRE MASTI?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7513" y="2568193"/>
            <a:ext cx="67893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sr-Latn-ME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DOBRE MASTI</a:t>
            </a:r>
          </a:p>
          <a:p>
            <a:r>
              <a:rPr lang="sr-Latn-ME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-sadrže ne</a:t>
            </a: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zasićene VMK</a:t>
            </a:r>
          </a:p>
          <a:p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-na sobnoj temp. su u TEČNOM stanju</a:t>
            </a:r>
            <a:endParaRPr lang="sr-Latn-M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M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M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Latn-M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LOŠE </a:t>
            </a:r>
            <a:r>
              <a:rPr lang="sr-Latn-M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MASTI</a:t>
            </a:r>
          </a:p>
          <a:p>
            <a:r>
              <a:rPr lang="sr-Latn-ME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-sadrže </a:t>
            </a: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zasićene VMK i trans masne kis.</a:t>
            </a:r>
            <a:endParaRPr lang="sr-Latn-M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M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-na sobnoj </a:t>
            </a: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temp. </a:t>
            </a:r>
            <a:r>
              <a:rPr lang="sr-Latn-M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sr-Latn-M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ČVRSTOM </a:t>
            </a:r>
            <a:r>
              <a:rPr lang="sr-Latn-M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stanju</a:t>
            </a:r>
          </a:p>
          <a:p>
            <a:endParaRPr lang="sr-Latn-M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319" y="4683662"/>
            <a:ext cx="2782883" cy="1852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19" y="4683662"/>
            <a:ext cx="2762250" cy="18528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92" y="2220781"/>
            <a:ext cx="2803704" cy="18528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1498" y="2220779"/>
            <a:ext cx="2803704" cy="1852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55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749"/>
    </mc:Choice>
    <mc:Fallback xmlns="">
      <p:transition advTm="29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2|3.2|1.3|6.2|6.2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4|9.2|3.3|1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7.7|31.1|5.8|18.2|8.8|15|1.8|20.4|2|9.5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5|1.7|19.3|4.7|4.5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1|5.9|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3.2|10.3|11.1|2.9|1.7|1.8|2.3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9|4.6|2.3|1.8|1.5|1.2|4.1|2.9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755</TotalTime>
  <Words>181</Words>
  <Application>Microsoft Office PowerPoint</Application>
  <PresentationFormat>Widescreen</PresentationFormat>
  <Paragraphs>52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DOBRE I LOŠE MASTI</vt:lpstr>
      <vt:lpstr>  DA PONOVIMO... </vt:lpstr>
      <vt:lpstr>ULOGA MASTI</vt:lpstr>
      <vt:lpstr>DOBRE MASTI</vt:lpstr>
      <vt:lpstr>NAMIRNICE KOJE SADRŽE DOBRE MASTI</vt:lpstr>
      <vt:lpstr>LOŠE MASTI</vt:lpstr>
      <vt:lpstr>ZASIĆENE MASNE KISJELINE</vt:lpstr>
      <vt:lpstr>TRANS MASNE KISJELINE</vt:lpstr>
      <vt:lpstr>KAKO PREPOZNATI DOBRE MASTI?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DOBRE I LOŠE MASTI</dc:title>
  <dc:creator>User</dc:creator>
  <cp:lastModifiedBy>Toshiba</cp:lastModifiedBy>
  <cp:revision>62</cp:revision>
  <dcterms:created xsi:type="dcterms:W3CDTF">2020-04-03T21:30:05Z</dcterms:created>
  <dcterms:modified xsi:type="dcterms:W3CDTF">2020-10-22T20:58:43Z</dcterms:modified>
</cp:coreProperties>
</file>