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47" d="100"/>
          <a:sy n="47" d="100"/>
        </p:scale>
        <p:origin x="744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7" d="100"/>
          <a:sy n="57" d="100"/>
        </p:scale>
        <p:origin x="2832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78F6BA-D842-4898-ADFB-3E4E918B781B}" type="datetimeFigureOut">
              <a:rPr lang="en-US" smtClean="0"/>
              <a:t>11-Oct-20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8F9C6A-8054-47D2-A36F-BBA4F7C907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9053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8F9C6A-8054-47D2-A36F-BBA4F7C9072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498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A2A1F-6ABF-451C-94C2-AFABDA2875DD}" type="datetimeFigureOut">
              <a:rPr lang="en-US" smtClean="0"/>
              <a:t>11-Oct-20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C36DE-0EFA-4990-AE79-634A4BA98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427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A2A1F-6ABF-451C-94C2-AFABDA2875DD}" type="datetimeFigureOut">
              <a:rPr lang="en-US" smtClean="0"/>
              <a:t>11-Oct-20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C36DE-0EFA-4990-AE79-634A4BA98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A2A1F-6ABF-451C-94C2-AFABDA2875DD}" type="datetimeFigureOut">
              <a:rPr lang="en-US" smtClean="0"/>
              <a:t>11-Oct-20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C36DE-0EFA-4990-AE79-634A4BA98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487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A2A1F-6ABF-451C-94C2-AFABDA2875DD}" type="datetimeFigureOut">
              <a:rPr lang="en-US" smtClean="0"/>
              <a:t>11-Oct-20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C36DE-0EFA-4990-AE79-634A4BA98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6461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A2A1F-6ABF-451C-94C2-AFABDA2875DD}" type="datetimeFigureOut">
              <a:rPr lang="en-US" smtClean="0"/>
              <a:t>11-Oct-20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C36DE-0EFA-4990-AE79-634A4BA98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428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A2A1F-6ABF-451C-94C2-AFABDA2875DD}" type="datetimeFigureOut">
              <a:rPr lang="en-US" smtClean="0"/>
              <a:t>11-Oct-20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C36DE-0EFA-4990-AE79-634A4BA98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724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A2A1F-6ABF-451C-94C2-AFABDA2875DD}" type="datetimeFigureOut">
              <a:rPr lang="en-US" smtClean="0"/>
              <a:t>11-Oct-20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C36DE-0EFA-4990-AE79-634A4BA98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981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A2A1F-6ABF-451C-94C2-AFABDA2875DD}" type="datetimeFigureOut">
              <a:rPr lang="en-US" smtClean="0"/>
              <a:t>11-Oct-20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C36DE-0EFA-4990-AE79-634A4BA98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177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A2A1F-6ABF-451C-94C2-AFABDA2875DD}" type="datetimeFigureOut">
              <a:rPr lang="en-US" smtClean="0"/>
              <a:t>11-Oct-20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C36DE-0EFA-4990-AE79-634A4BA98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202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A2A1F-6ABF-451C-94C2-AFABDA2875DD}" type="datetimeFigureOut">
              <a:rPr lang="en-US" smtClean="0"/>
              <a:t>11-Oct-20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C36DE-0EFA-4990-AE79-634A4BA98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659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2A2A1F-6ABF-451C-94C2-AFABDA2875DD}" type="datetimeFigureOut">
              <a:rPr lang="en-US" smtClean="0"/>
              <a:t>11-Oct-20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C36DE-0EFA-4990-AE79-634A4BA98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969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2A2A1F-6ABF-451C-94C2-AFABDA2875DD}" type="datetimeFigureOut">
              <a:rPr lang="en-US" smtClean="0"/>
              <a:t>11-Oct-20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C36DE-0EFA-4990-AE79-634A4BA98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590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2180" y="468341"/>
            <a:ext cx="9144000" cy="841828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MAMA</a:t>
            </a:r>
            <a:r>
              <a:rPr lang="sr-Latn-ME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sr-Latn-ME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r-Latn-ME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        </a:t>
            </a:r>
            <a:r>
              <a:rPr lang="sr-Cyrl-ME" sz="3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sr-Cyrl-ME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</a:t>
            </a:r>
            <a:r>
              <a:rPr lang="sr-Cyrl-ME" sz="3000" dirty="0" smtClean="0"/>
              <a:t>Драган Радуловић</a:t>
            </a:r>
            <a:r>
              <a:rPr lang="sr-Latn-ME" sz="3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              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752921" y="1310169"/>
            <a:ext cx="4462164" cy="692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sr-Latn-RS" altLang="en-US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КО СУНЦЕ НАМ НАМИГНЕ,</a:t>
            </a:r>
            <a:endParaRPr kumimoji="0" lang="sr-Cyrl-ME" altLang="en-US" sz="2400" b="0" i="0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cs typeface="Arial" panose="020B0604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sr-Latn-RS" altLang="en-US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 ОНА СЕ СВЕГА СЈЕТИ,</a:t>
            </a:r>
            <a:endParaRPr kumimoji="0" lang="sr-Cyrl-ME" altLang="en-US" sz="2400" b="0" i="0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cs typeface="Arial" panose="020B0604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sr-Latn-RS" altLang="en-US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 ОНА СВЕ ЗА НАС СТИГНЕ,</a:t>
            </a:r>
            <a:endParaRPr kumimoji="0" lang="sr-Cyrl-ME" altLang="en-US" sz="2400" b="0" i="0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cs typeface="Arial" panose="020B0604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sr-Latn-RS" altLang="en-US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 ЗНА И ДА ПОЛЕТИ.</a:t>
            </a:r>
            <a:endParaRPr kumimoji="0" lang="sr-Cyrl-ME" altLang="en-US" sz="2400" b="0" i="0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cs typeface="Arial" panose="020B0604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r-Cyrl-ME" altLang="en-US" sz="2400" dirty="0" smtClean="0">
                <a:solidFill>
                  <a:srgbClr val="222222"/>
                </a:solidFill>
                <a:cs typeface="Arial" panose="020B0604020202020204" pitchFamily="34" charset="0"/>
              </a:rPr>
              <a:t/>
            </a:r>
            <a:br>
              <a:rPr lang="sr-Cyrl-ME" altLang="en-US" sz="2400" dirty="0" smtClean="0">
                <a:solidFill>
                  <a:srgbClr val="222222"/>
                </a:solidFill>
                <a:cs typeface="Arial" panose="020B0604020202020204" pitchFamily="34" charset="0"/>
              </a:rPr>
            </a:br>
            <a:r>
              <a:rPr kumimoji="0" lang="sr-Latn-RS" altLang="en-US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 КО ВЕДАР ДАН СЕ СМ</a:t>
            </a:r>
            <a:r>
              <a:rPr kumimoji="0" lang="sr-Cyrl-ME" altLang="en-US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И</a:t>
            </a:r>
            <a:r>
              <a:rPr kumimoji="0" lang="sr-Latn-RS" altLang="en-US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ЈЕ</a:t>
            </a:r>
            <a:r>
              <a:rPr kumimoji="0" lang="sr-Cyrl-ME" altLang="en-US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Ш</a:t>
            </a:r>
            <a:r>
              <a:rPr kumimoji="0" lang="sr-Latn-RS" altLang="en-US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И,</a:t>
            </a:r>
            <a:endParaRPr kumimoji="0" lang="sr-Cyrl-ME" altLang="en-US" sz="2400" b="0" i="0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cs typeface="Arial" panose="020B0604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sr-Latn-RS" altLang="en-US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 ГОВОРИ И БЕЗ РИЈЕЧИ,</a:t>
            </a:r>
            <a:endParaRPr kumimoji="0" lang="sr-Cyrl-ME" altLang="en-US" sz="2400" b="0" i="0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cs typeface="Arial" panose="020B0604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sr-Latn-RS" altLang="en-US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 МАМА ЗНА ДА ТЈЕШИ,</a:t>
            </a:r>
            <a:endParaRPr kumimoji="0" lang="sr-Cyrl-ME" altLang="en-US" sz="2400" b="0" i="0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cs typeface="Arial" panose="020B0604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sr-Latn-RS" altLang="en-US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 МАМА ЗНА ДА ЛИЈЕЧИ.</a:t>
            </a:r>
            <a:endParaRPr kumimoji="0" lang="sr-Cyrl-ME" altLang="en-US" sz="2400" b="0" i="0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cs typeface="Arial" panose="020B0604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r-Cyrl-ME" altLang="en-US" sz="2400" dirty="0" smtClean="0">
                <a:solidFill>
                  <a:srgbClr val="222222"/>
                </a:solidFill>
                <a:cs typeface="Arial" panose="020B0604020202020204" pitchFamily="34" charset="0"/>
              </a:rPr>
              <a:t/>
            </a:r>
            <a:br>
              <a:rPr lang="sr-Cyrl-ME" altLang="en-US" sz="2400" dirty="0" smtClean="0">
                <a:solidFill>
                  <a:srgbClr val="222222"/>
                </a:solidFill>
                <a:cs typeface="Arial" panose="020B0604020202020204" pitchFamily="34" charset="0"/>
              </a:rPr>
            </a:br>
            <a:r>
              <a:rPr kumimoji="0" lang="sr-Latn-RS" altLang="en-US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 ФИНО ЈЕ НА ОВОМ СВИЈЕТУ,</a:t>
            </a:r>
            <a:endParaRPr kumimoji="0" lang="sr-Cyrl-ME" altLang="en-US" sz="2400" b="0" i="0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cs typeface="Arial" panose="020B0604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sr-Latn-RS" altLang="en-US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 БАШ ЈЕ ЛИЈЕПО НАМА</a:t>
            </a:r>
            <a:endParaRPr kumimoji="0" lang="sr-Cyrl-ME" altLang="en-US" sz="2400" b="0" i="0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cs typeface="Arial" panose="020B0604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sr-Latn-RS" altLang="en-US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ШТО ИМАМО ТУ ТЕТУ</a:t>
            </a:r>
            <a:endParaRPr kumimoji="0" lang="sr-Cyrl-ME" altLang="en-US" sz="2400" b="0" i="0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cs typeface="Arial" panose="020B060402020202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sr-Latn-RS" altLang="en-US" sz="24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 СА ДИВНИМ ИМЕНОМ-МАМА!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sr-Latn-RS" altLang="en-US" sz="2400" b="0" i="0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sr-Latn-R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sr-Latn-RS" alt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endParaRPr kumimoji="0" lang="sr-Latn-RS" alt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sr-Cyrl-ME" altLang="en-US" b="0" i="0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cs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570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5321" y="854522"/>
            <a:ext cx="10515600" cy="1325563"/>
          </a:xfrm>
        </p:spPr>
        <p:txBody>
          <a:bodyPr>
            <a:noAutofit/>
          </a:bodyPr>
          <a:lstStyle/>
          <a:p>
            <a:pPr lvl="0" algn="ctr"/>
            <a:r>
              <a:rPr lang="sr-Cyrl-ME" altLang="en-US" sz="6600" dirty="0">
                <a:solidFill>
                  <a:srgbClr val="222222"/>
                </a:solidFill>
                <a:cs typeface="Arial" panose="020B0604020202020204" pitchFamily="34" charset="0"/>
              </a:rPr>
              <a:t/>
            </a:r>
            <a:br>
              <a:rPr lang="sr-Cyrl-ME" altLang="en-US" sz="6600" dirty="0">
                <a:solidFill>
                  <a:srgbClr val="222222"/>
                </a:solidFill>
                <a:cs typeface="Arial" panose="020B0604020202020204" pitchFamily="34" charset="0"/>
              </a:rPr>
            </a:br>
            <a:r>
              <a:rPr lang="sr-Latn-RS" altLang="en-US" sz="6600" dirty="0">
                <a:solidFill>
                  <a:srgbClr val="222222"/>
                </a:solidFill>
                <a:cs typeface="Arial" panose="020B0604020202020204" pitchFamily="34" charset="0"/>
              </a:rPr>
              <a:t> ФИНО ЈЕ НА ОВОМ СВИЈЕТУ,</a:t>
            </a:r>
            <a:r>
              <a:rPr lang="sr-Cyrl-ME" altLang="en-US" sz="6600" dirty="0">
                <a:solidFill>
                  <a:srgbClr val="222222"/>
                </a:solidFill>
                <a:cs typeface="Arial" panose="020B0604020202020204" pitchFamily="34" charset="0"/>
              </a:rPr>
              <a:t/>
            </a:r>
            <a:br>
              <a:rPr lang="sr-Cyrl-ME" altLang="en-US" sz="6600" dirty="0">
                <a:solidFill>
                  <a:srgbClr val="222222"/>
                </a:solidFill>
                <a:cs typeface="Arial" panose="020B0604020202020204" pitchFamily="34" charset="0"/>
              </a:rPr>
            </a:br>
            <a:endParaRPr lang="en-US" sz="6600" dirty="0"/>
          </a:p>
        </p:txBody>
      </p:sp>
      <p:pic>
        <p:nvPicPr>
          <p:cNvPr id="3" name="Picture 2" descr="Резултат слика за земаљска кугла цртеж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8190" y="3734873"/>
            <a:ext cx="3449862" cy="3080645"/>
          </a:xfrm>
          <a:prstGeom prst="flowChartConnector">
            <a:avLst/>
          </a:prstGeom>
          <a:noFill/>
          <a:ln>
            <a:noFill/>
          </a:ln>
        </p:spPr>
      </p:pic>
      <p:pic>
        <p:nvPicPr>
          <p:cNvPr id="4" name="Picture 3" descr="Резултат слика за срећа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0033" y="1790163"/>
            <a:ext cx="2146176" cy="19447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63694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1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/>
            <a:r>
              <a:rPr lang="sr-Latn-RS" altLang="en-US" sz="6600" dirty="0">
                <a:solidFill>
                  <a:srgbClr val="222222"/>
                </a:solidFill>
                <a:cs typeface="Arial" panose="020B0604020202020204" pitchFamily="34" charset="0"/>
              </a:rPr>
              <a:t> БАШ ЈЕ ЛИЈЕПО </a:t>
            </a:r>
            <a:r>
              <a:rPr lang="sr-Latn-RS" altLang="en-US" sz="6600" dirty="0" smtClean="0">
                <a:solidFill>
                  <a:srgbClr val="222222"/>
                </a:solidFill>
                <a:cs typeface="Arial" panose="020B0604020202020204" pitchFamily="34" charset="0"/>
              </a:rPr>
              <a:t>НАМА</a:t>
            </a:r>
            <a:endParaRPr lang="en-US" sz="6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7805" y="2158217"/>
            <a:ext cx="5516390" cy="36576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  <p:extLst>
      <p:ext uri="{BB962C8B-B14F-4D97-AF65-F5344CB8AC3E}">
        <p14:creationId xmlns:p14="http://schemas.microsoft.com/office/powerpoint/2010/main" val="667238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1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442" y="159064"/>
            <a:ext cx="10515600" cy="1325563"/>
          </a:xfrm>
        </p:spPr>
        <p:txBody>
          <a:bodyPr>
            <a:noAutofit/>
          </a:bodyPr>
          <a:lstStyle/>
          <a:p>
            <a:pPr lvl="0" algn="ctr"/>
            <a:r>
              <a:rPr lang="sr-Latn-RS" altLang="en-US" sz="6600" dirty="0">
                <a:solidFill>
                  <a:srgbClr val="222222"/>
                </a:solidFill>
                <a:cs typeface="Arial" panose="020B0604020202020204" pitchFamily="34" charset="0"/>
              </a:rPr>
              <a:t>ШТО ИМАМО ТУ </a:t>
            </a:r>
            <a:r>
              <a:rPr lang="sr-Latn-RS" altLang="en-US" sz="6600" dirty="0" smtClean="0">
                <a:solidFill>
                  <a:srgbClr val="222222"/>
                </a:solidFill>
                <a:cs typeface="Arial" panose="020B0604020202020204" pitchFamily="34" charset="0"/>
              </a:rPr>
              <a:t>ТЕТУ</a:t>
            </a:r>
            <a:endParaRPr lang="en-US" sz="6600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1484627"/>
            <a:ext cx="118872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sr-Latn-RS" altLang="en-US" sz="6600" dirty="0">
                <a:solidFill>
                  <a:srgbClr val="222222"/>
                </a:solidFill>
                <a:latin typeface="+mj-lt"/>
                <a:cs typeface="Arial" panose="020B0604020202020204" pitchFamily="34" charset="0"/>
              </a:rPr>
              <a:t> СА ДИВНИМ ИМЕНОМ-</a:t>
            </a:r>
            <a:r>
              <a:rPr lang="sr-Latn-RS" altLang="en-US" sz="6600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МАМА</a:t>
            </a:r>
            <a:r>
              <a:rPr lang="sr-Latn-RS" altLang="en-US" sz="6600" dirty="0">
                <a:solidFill>
                  <a:srgbClr val="222222"/>
                </a:solidFill>
                <a:latin typeface="+mj-lt"/>
                <a:cs typeface="Arial" panose="020B0604020202020204" pitchFamily="34" charset="0"/>
              </a:rPr>
              <a:t>!</a:t>
            </a:r>
          </a:p>
        </p:txBody>
      </p:sp>
      <p:pic>
        <p:nvPicPr>
          <p:cNvPr id="6" name="Picture 5" descr="Резултат слика за мама срецан ти осми март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1476" y="1689728"/>
            <a:ext cx="8412480" cy="53035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14008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175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-6336" y="718848"/>
            <a:ext cx="11754885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sr-Latn-RS" altLang="en-US" sz="6600" b="0" i="0" u="none" strike="noStrike" cap="none" spc="600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+mj-lt"/>
                <a:cs typeface="Arial" panose="020B0604020202020204" pitchFamily="34" charset="0"/>
              </a:rPr>
              <a:t>КО СУНЦЕ НАМ НАМИГНЕ,</a:t>
            </a:r>
            <a:endParaRPr kumimoji="0" lang="sr-Cyrl-ME" altLang="en-US" sz="6600" b="0" i="0" u="none" strike="noStrike" cap="none" spc="600" normalizeH="0" baseline="0" dirty="0" smtClean="0">
              <a:ln>
                <a:noFill/>
              </a:ln>
              <a:solidFill>
                <a:srgbClr val="222222"/>
              </a:solidFill>
              <a:effectLst/>
              <a:latin typeface="+mj-lt"/>
              <a:cs typeface="Arial" panose="020B0604020202020204" pitchFamily="34" charset="0"/>
            </a:endParaRPr>
          </a:p>
        </p:txBody>
      </p:sp>
      <p:pic>
        <p:nvPicPr>
          <p:cNvPr id="9" name="Picture 8" descr="Резултат слика за sunce namiguje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3278" y="2351314"/>
            <a:ext cx="3657600" cy="3657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81773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75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17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1115" y="1235982"/>
            <a:ext cx="10515600" cy="1325563"/>
          </a:xfrm>
        </p:spPr>
        <p:txBody>
          <a:bodyPr>
            <a:noAutofit/>
          </a:bodyPr>
          <a:lstStyle/>
          <a:p>
            <a:pPr lvl="0" algn="ctr"/>
            <a:r>
              <a:rPr kumimoji="0" lang="sr-Latn-RS" altLang="en-US" sz="6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 ОНА СЕ СВЕГА СЈЕТИ,</a:t>
            </a:r>
            <a:r>
              <a:rPr kumimoji="0" lang="sr-Cyrl-ME" altLang="en-US" sz="6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/>
            </a:r>
            <a:br>
              <a:rPr kumimoji="0" lang="sr-Cyrl-ME" altLang="en-US" sz="6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</a:br>
            <a:endParaRPr lang="en-US" sz="6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58" t="-8128" b="-8128"/>
          <a:stretch/>
        </p:blipFill>
        <p:spPr>
          <a:xfrm>
            <a:off x="3329553" y="3079977"/>
            <a:ext cx="4346842" cy="36576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6" t="2926" r="5530" b="15959"/>
          <a:stretch/>
        </p:blipFill>
        <p:spPr>
          <a:xfrm rot="-1800000">
            <a:off x="3736436" y="1804760"/>
            <a:ext cx="1509485" cy="20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3412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550987"/>
            <a:ext cx="10515600" cy="549275"/>
          </a:xfrm>
        </p:spPr>
        <p:txBody>
          <a:bodyPr>
            <a:noAutofit/>
          </a:bodyPr>
          <a:lstStyle/>
          <a:p>
            <a:pPr lvl="0" algn="ctr"/>
            <a:r>
              <a:rPr kumimoji="0" lang="sr-Latn-RS" altLang="en-US" sz="6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 ОНА СВЕ ЗА НАС СТИГНЕ,</a:t>
            </a:r>
            <a:r>
              <a:rPr kumimoji="0" lang="sr-Cyrl-ME" altLang="en-US" sz="6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/>
            </a:r>
            <a:br>
              <a:rPr kumimoji="0" lang="sr-Cyrl-ME" altLang="en-US" sz="6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</a:br>
            <a:endParaRPr lang="en-US" sz="6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0337" y="1756229"/>
            <a:ext cx="6791325" cy="4735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3737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19868"/>
            <a:ext cx="10515600" cy="1325563"/>
          </a:xfrm>
        </p:spPr>
        <p:txBody>
          <a:bodyPr>
            <a:noAutofit/>
          </a:bodyPr>
          <a:lstStyle/>
          <a:p>
            <a:pPr lvl="0" algn="ctr"/>
            <a:r>
              <a:rPr kumimoji="0" lang="sr-Latn-RS" altLang="en-US" sz="6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 ЗНА И ДА ПОЛЕТИ.</a:t>
            </a:r>
            <a:r>
              <a:rPr kumimoji="0" lang="sr-Cyrl-ME" altLang="en-US" sz="6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/>
            </a:r>
            <a:br>
              <a:rPr kumimoji="0" lang="sr-Cyrl-ME" altLang="en-US" sz="6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</a:br>
            <a:endParaRPr lang="en-US" sz="6600" dirty="0"/>
          </a:p>
        </p:txBody>
      </p:sp>
      <p:pic>
        <p:nvPicPr>
          <p:cNvPr id="4" name="Picture 3" descr="Резултат слика за мама са крилима цртеж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96" b="30350"/>
          <a:stretch/>
        </p:blipFill>
        <p:spPr bwMode="auto">
          <a:xfrm>
            <a:off x="2401388" y="2511379"/>
            <a:ext cx="7772400" cy="322589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02392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716" y="89315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sr-Latn-RS" altLang="en-US" sz="6600" dirty="0">
                <a:solidFill>
                  <a:srgbClr val="222222"/>
                </a:solidFill>
                <a:cs typeface="Arial" panose="020B0604020202020204" pitchFamily="34" charset="0"/>
              </a:rPr>
              <a:t>КО ВЕДАР ДАН СЕ </a:t>
            </a:r>
            <a:r>
              <a:rPr lang="sr-Latn-RS" altLang="en-US" sz="6600" dirty="0" smtClean="0">
                <a:solidFill>
                  <a:srgbClr val="222222"/>
                </a:solidFill>
                <a:cs typeface="Arial" panose="020B0604020202020204" pitchFamily="34" charset="0"/>
              </a:rPr>
              <a:t>СМ</a:t>
            </a:r>
            <a:r>
              <a:rPr lang="sr-Cyrl-ME" altLang="en-US" sz="6600" dirty="0" smtClean="0">
                <a:solidFill>
                  <a:srgbClr val="222222"/>
                </a:solidFill>
                <a:cs typeface="Arial" panose="020B0604020202020204" pitchFamily="34" charset="0"/>
              </a:rPr>
              <a:t>И</a:t>
            </a:r>
            <a:r>
              <a:rPr lang="sr-Latn-RS" altLang="en-US" sz="6600" dirty="0" smtClean="0">
                <a:solidFill>
                  <a:srgbClr val="222222"/>
                </a:solidFill>
                <a:cs typeface="Arial" panose="020B0604020202020204" pitchFamily="34" charset="0"/>
              </a:rPr>
              <a:t>ЈЕ</a:t>
            </a:r>
            <a:r>
              <a:rPr lang="sr-Cyrl-ME" altLang="en-US" sz="6600" dirty="0">
                <a:solidFill>
                  <a:srgbClr val="222222"/>
                </a:solidFill>
                <a:cs typeface="Arial" panose="020B0604020202020204" pitchFamily="34" charset="0"/>
              </a:rPr>
              <a:t>Ш</a:t>
            </a:r>
            <a:r>
              <a:rPr lang="sr-Latn-RS" altLang="en-US" sz="6600" dirty="0">
                <a:solidFill>
                  <a:srgbClr val="222222"/>
                </a:solidFill>
                <a:cs typeface="Arial" panose="020B0604020202020204" pitchFamily="34" charset="0"/>
              </a:rPr>
              <a:t>И,</a:t>
            </a:r>
            <a:endParaRPr lang="en-US" sz="6600" dirty="0"/>
          </a:p>
        </p:txBody>
      </p:sp>
      <p:pic>
        <p:nvPicPr>
          <p:cNvPr id="3" name="Picture 2" descr="Резултат слика за ведар дан сунце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1516" y="2218722"/>
            <a:ext cx="4572000" cy="4572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89462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5473" y="803006"/>
            <a:ext cx="10515600" cy="1325563"/>
          </a:xfrm>
        </p:spPr>
        <p:txBody>
          <a:bodyPr>
            <a:normAutofit/>
          </a:bodyPr>
          <a:lstStyle/>
          <a:p>
            <a:pPr lvl="0" algn="ctr"/>
            <a:r>
              <a:rPr lang="sr-Latn-RS" altLang="en-US" sz="6600" dirty="0">
                <a:solidFill>
                  <a:srgbClr val="222222"/>
                </a:solidFill>
                <a:cs typeface="Arial" panose="020B0604020202020204" pitchFamily="34" charset="0"/>
              </a:rPr>
              <a:t> ГОВОРИ И БЕЗ РИЈЕЧИ</a:t>
            </a:r>
            <a:r>
              <a:rPr lang="sr-Latn-RS" altLang="en-US" sz="6600" dirty="0" smtClean="0">
                <a:solidFill>
                  <a:srgbClr val="222222"/>
                </a:solidFill>
                <a:cs typeface="Arial" panose="020B0604020202020204" pitchFamily="34" charset="0"/>
              </a:rPr>
              <a:t>,</a:t>
            </a:r>
            <a:endParaRPr lang="en-US" sz="6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495"/>
          <a:stretch/>
        </p:blipFill>
        <p:spPr>
          <a:xfrm>
            <a:off x="2664601" y="1885737"/>
            <a:ext cx="7017344" cy="457200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4" name="Rectangle 3"/>
          <p:cNvSpPr/>
          <p:nvPr/>
        </p:nvSpPr>
        <p:spPr>
          <a:xfrm>
            <a:off x="4808112" y="3633390"/>
            <a:ext cx="2730321" cy="7877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620221" y="3590133"/>
            <a:ext cx="27303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Cyrl-ME" sz="4800" dirty="0" smtClean="0"/>
              <a:t>ТИШИНА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44123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76494"/>
            <a:ext cx="10515600" cy="1325563"/>
          </a:xfrm>
        </p:spPr>
        <p:txBody>
          <a:bodyPr>
            <a:noAutofit/>
          </a:bodyPr>
          <a:lstStyle/>
          <a:p>
            <a:pPr lvl="0" algn="ctr"/>
            <a:r>
              <a:rPr lang="sr-Latn-RS" altLang="en-US" sz="6600" dirty="0">
                <a:solidFill>
                  <a:srgbClr val="222222"/>
                </a:solidFill>
                <a:cs typeface="Arial" panose="020B0604020202020204" pitchFamily="34" charset="0"/>
              </a:rPr>
              <a:t> МАМА ЗНА ДА ТЈЕШИ,</a:t>
            </a:r>
            <a:r>
              <a:rPr lang="sr-Cyrl-ME" altLang="en-US" sz="6600" dirty="0">
                <a:solidFill>
                  <a:srgbClr val="222222"/>
                </a:solidFill>
                <a:cs typeface="Arial" panose="020B0604020202020204" pitchFamily="34" charset="0"/>
              </a:rPr>
              <a:t/>
            </a:r>
            <a:br>
              <a:rPr lang="sr-Cyrl-ME" altLang="en-US" sz="6600" dirty="0">
                <a:solidFill>
                  <a:srgbClr val="222222"/>
                </a:solidFill>
                <a:cs typeface="Arial" panose="020B0604020202020204" pitchFamily="34" charset="0"/>
              </a:rPr>
            </a:br>
            <a:endParaRPr lang="en-US" sz="6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955" y="2502057"/>
            <a:ext cx="7955280" cy="40003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726049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079" y="841644"/>
            <a:ext cx="10515600" cy="1325563"/>
          </a:xfrm>
        </p:spPr>
        <p:txBody>
          <a:bodyPr>
            <a:normAutofit/>
          </a:bodyPr>
          <a:lstStyle/>
          <a:p>
            <a:pPr lvl="0" algn="ctr"/>
            <a:r>
              <a:rPr lang="sr-Latn-RS" altLang="en-US" sz="6600" dirty="0">
                <a:solidFill>
                  <a:srgbClr val="222222"/>
                </a:solidFill>
                <a:cs typeface="Arial" panose="020B0604020202020204" pitchFamily="34" charset="0"/>
              </a:rPr>
              <a:t> МАМА ЗНА ДА ЛИЈЕЧИ</a:t>
            </a:r>
            <a:r>
              <a:rPr lang="sr-Latn-RS" altLang="en-US" sz="6600" dirty="0" smtClean="0">
                <a:solidFill>
                  <a:srgbClr val="222222"/>
                </a:solidFill>
                <a:cs typeface="Arial" panose="020B0604020202020204" pitchFamily="34" charset="0"/>
              </a:rPr>
              <a:t>.</a:t>
            </a:r>
            <a:endParaRPr lang="en-US" sz="6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8459" y="2167207"/>
            <a:ext cx="6720840" cy="4480560"/>
          </a:xfrm>
          <a:prstGeom prst="roundRect">
            <a:avLst>
              <a:gd name="adj" fmla="val 28163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403506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93</Words>
  <Application>Microsoft Office PowerPoint</Application>
  <PresentationFormat>Widescreen</PresentationFormat>
  <Paragraphs>29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MAMA                                                                                   Драган Радуловић                                           </vt:lpstr>
      <vt:lpstr>PowerPoint Presentation</vt:lpstr>
      <vt:lpstr> ОНА СЕ СВЕГА СЈЕТИ, </vt:lpstr>
      <vt:lpstr> ОНА СВЕ ЗА НАС СТИГНЕ, </vt:lpstr>
      <vt:lpstr> ЗНА И ДА ПОЛЕТИ. </vt:lpstr>
      <vt:lpstr>КО ВЕДАР ДАН СЕ СМИЈЕШИ,</vt:lpstr>
      <vt:lpstr> ГОВОРИ И БЕЗ РИЈЕЧИ,</vt:lpstr>
      <vt:lpstr> МАМА ЗНА ДА ТЈЕШИ, </vt:lpstr>
      <vt:lpstr> МАМА ЗНА ДА ЛИЈЕЧИ.</vt:lpstr>
      <vt:lpstr>  ФИНО ЈЕ НА ОВОМ СВИЈЕТУ, </vt:lpstr>
      <vt:lpstr> БАШ ЈЕ ЛИЈЕПО НАМА</vt:lpstr>
      <vt:lpstr>ШТО ИМАМО ТУ ТЕТУ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MAMA</dc:title>
  <dc:creator>TOSHIBA</dc:creator>
  <cp:lastModifiedBy>TOSHIBA</cp:lastModifiedBy>
  <cp:revision>16</cp:revision>
  <dcterms:created xsi:type="dcterms:W3CDTF">2020-03-04T21:30:15Z</dcterms:created>
  <dcterms:modified xsi:type="dcterms:W3CDTF">2020-10-11T12:53:35Z</dcterms:modified>
</cp:coreProperties>
</file>